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75" r:id="rId9"/>
    <p:sldId id="272" r:id="rId10"/>
    <p:sldId id="273" r:id="rId11"/>
    <p:sldId id="274" r:id="rId12"/>
    <p:sldId id="277" r:id="rId13"/>
    <p:sldId id="276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5" autoAdjust="0"/>
    <p:restoredTop sz="94660"/>
  </p:normalViewPr>
  <p:slideViewPr>
    <p:cSldViewPr>
      <p:cViewPr>
        <p:scale>
          <a:sx n="60" d="100"/>
          <a:sy n="60" d="100"/>
        </p:scale>
        <p:origin x="-15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3240547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0790489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029117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372741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7362165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158900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6001010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9980273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6047369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371967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705154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AF8699A-B39F-4CAE-A622-921446083927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660677ED-51D8-4D0B-A1F3-D61BCC20E0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hyperlink" Target="http://www.google.ru/url?sa=i&amp;rct=j&amp;q=&amp;esrc=s&amp;source=images&amp;cd=&amp;cad=rja&amp;uact=8&amp;ved=0CAcQjRw&amp;url=http://anapaweb.ru/forum/viewtopic.php?f=63&amp;t=7792&amp;start=15&amp;ei=k5e3VPi_OYapyQPgwoH4DQ&amp;bvm=bv.83640239,d.bGQ&amp;psig=AFQjCNE3j7zgT6bXaQL7neI874c88Li6cQ&amp;ust=142140438653277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w&amp;url=http://fgupnvnig.ru/memorialnye-muzei/licei_v-pushkine.html&amp;ei=xpK3VP7fKeujygPb6IHgCg&amp;bvm=bv.83640239,d.bGQ&amp;psig=AFQjCNH450SvjfVoYyvlCWiSXPu57Q-g8Q&amp;ust=1421403078081080" TargetMode="External"/><Relationship Id="rId2" Type="http://schemas.openxmlformats.org/officeDocument/2006/relationships/hyperlink" Target="http://www.google.ru/url?sa=i&amp;rct=j&amp;q=&amp;esrc=s&amp;source=images&amp;cd=&amp;cad=rja&amp;uact=8&amp;ved=0CAcQjRw&amp;url=http://ardopolina.blog.ru/?page=11&amp;ei=n4y3VLmwKuGpygObnoHYBg&amp;bvm=bv.83640239,d.bGQ&amp;psig=AFQjCNHftoye8m3xpFGHMbDPqQ23v_KR4A&amp;ust=142140162893477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w&amp;url=http://www.liveinternet.ru/community/2281209/post280175120/&amp;ei=Yo23VP3HEuXOyQOV4YG4Bw&amp;bvm=bv.83640239,d.bGQ&amp;psig=AFQjCNEiU7E3tNDgHsSnT9cWcUt6heUp8Q&amp;ust=1421401817546868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www.google.ru/url?sa=i&amp;rct=j&amp;q=&amp;esrc=s&amp;source=images&amp;cd=&amp;cad=rja&amp;uact=8&amp;ved=0CAcQjRw&amp;url=http://ardopolina.blog.ru/?page=11&amp;ei=n4y3VLmwKuGpygObnoHYBg&amp;bvm=bv.83640239,d.bGQ&amp;psig=AFQjCNHftoye8m3xpFGHMbDPqQ23v_KR4A&amp;ust=142140162893477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www.google.ru/url?sa=i&amp;rct=j&amp;q=&amp;esrc=s&amp;source=images&amp;cd=&amp;cad=rja&amp;uact=8&amp;ved=0CAcQjRw&amp;url=http://crosti.ru/pattern/116376/&amp;ei=po-3VJCENaj8ygOynoKYCw&amp;bvm=bv.83640239,d.bGQ&amp;psig=AFQjCNHpHuQVs2Dya2tNaQVDvg4H6WD2gw&amp;ust=1421402388572342" TargetMode="Externa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w&amp;url=http://ru.wikipedia.org/wiki/%D0%9F%D1%83%D1%88%D0%BA%D0%B8%D0%BD,_%D0%A1%D0%B5%D1%80%D0%B3%D0%B5%D0%B9_%D0%9B%D1%8C%D0%B2%D0%BE%D0%B2%D0%B8%D1%87&amp;ei=gZC3VMPkPIP5ywOuj4HABQ&amp;bvm=bv.83640239,d.bGQ&amp;psig=AFQjCNES3oIks-e3mJRBWZra4ZtGG9ehew&amp;ust=1421402577591560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://www.google.ru/url?sa=i&amp;rct=j&amp;q=&amp;esrc=s&amp;source=images&amp;cd=&amp;cad=rja&amp;uact=8&amp;ved=0CAcQjRw&amp;url=http://ru.wikipedia.org/wiki/%D0%9F%D1%83%D1%88%D0%BA%D0%B8%D0%BD%D0%B0,_%D0%9D%D0%B0%D0%B4%D0%B5%D0%B6%D0%B4%D0%B0_%D0%9E%D1%81%D0%B8%D0%BF%D0%BE%D0%B2%D0%BD%D0%B0&amp;ei=L5C3VNOwEcaAywP6-oGoCQ&amp;bvm=bv.83640239,d.bGQ&amp;psig=AFQjCNGOZ9PQZ9DAsKtpMVD21vrDU-0kPg&amp;ust=142140252931688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www.google.ru/url?sa=i&amp;rct=j&amp;q=&amp;esrc=s&amp;source=images&amp;cd=&amp;cad=rja&amp;uact=8&amp;ved=0CAcQjRw&amp;url=http://vision7.ru/publ/kursovye_raboti_i_ne_tolko_oni/tajna_mesta_rozhdenija_a_s_pushkina/32-1-0-3527&amp;ei=rpC3VNW0CObGygO9jIGoBw&amp;bvm=bv.83640239,d.bGQ&amp;psig=AFQjCNGl-yywByBwNSPymVieEj7ls4CGbQ&amp;ust=1421402643660755" TargetMode="External"/><Relationship Id="rId4" Type="http://schemas.openxmlformats.org/officeDocument/2006/relationships/hyperlink" Target="http://www.google.ru/url?sa=i&amp;rct=j&amp;q=&amp;esrc=s&amp;source=images&amp;cd=&amp;cad=rja&amp;uact=8&amp;ved=0CAcQjRw&amp;url=http://newsland.com/news/detail/id/801745/&amp;ei=m5C3VKDUFKSeywOihIGQBA&amp;bvm=bv.83640239,d.bGQ&amp;psig=AFQjCNGl-yywByBwNSPymVieEj7ls4CGbQ&amp;ust=142140264366075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ru/url?sa=i&amp;rct=j&amp;q=&amp;esrc=s&amp;source=images&amp;cd=&amp;cad=rja&amp;uact=8&amp;ved=0CAcQjRw&amp;url=http://journal-shkolniku.ru/pushkin-v-licee.html&amp;ei=6pK3VPDYDuSBywPtnIG4CQ&amp;bvm=bv.83640239,d.bGQ&amp;psig=AFQjCNH450SvjfVoYyvlCWiSXPu57Q-g8Q&amp;ust=1421403078081080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google.ru/url?sa=i&amp;rct=j&amp;q=&amp;esrc=s&amp;source=images&amp;cd=&amp;cad=rja&amp;uact=8&amp;ved=0CAcQjRw&amp;url=https://sites.google.com/a/labore.ru/urok-slovesnosti/literatura/9-klass/aleksandr-sergeevic-puskin/licejskij-period-zizni-a-s-puskina&amp;ei=eZK3VMK7DsSeywPntICoAg&amp;bvm=bv.83640239,d.bGQ&amp;psig=AFQjCNH450SvjfVoYyvlCWiSXPu57Q-g8Q&amp;ust=142140307808108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www.google.ru/url?sa=i&amp;rct=j&amp;q=&amp;esrc=s&amp;source=images&amp;cd=&amp;cad=rja&amp;uact=8&amp;ved=0CAcQjRw&amp;url=http://www.hapkinger.com/&amp;ei=MJO3VLXxCKn7ywOS_YDABA&amp;bvm=bv.83640239,d.bGQ&amp;psig=AFQjCNH450SvjfVoYyvlCWiSXPu57Q-g8Q&amp;ust=142140307808108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w&amp;url=http://pro_arts.livejournal.com/94450.html&amp;ei=Qo-3VIaaJMvmyQPfk4G4Cg&amp;bvm=bv.83640239,d.bGQ&amp;psig=AFQjCNGvumlBULrShH-D-vNiHPlc1zkwEA&amp;ust=1421401686393384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196752"/>
            <a:ext cx="5472608" cy="2160240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haroni" pitchFamily="2" charset="-79"/>
              </a:rPr>
              <a:t>Звуковая презентация для дошкольников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Aharoni" pitchFamily="2" charset="-79"/>
              </a:rPr>
              <a:t>5-7 лет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haroni" pitchFamily="2" charset="-79"/>
              </a:rPr>
              <a:t>с ТНР  с игровыми заданиями  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Aharoni" pitchFamily="2" charset="-79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Aharoni" pitchFamily="2" charset="-79"/>
              </a:rPr>
            </a:b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Виртуальная экскурсия </a:t>
            </a:r>
            <a:b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ученого Кота : </a:t>
            </a:r>
            <a:b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«Великий русский поэт</a:t>
            </a:r>
            <a:b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ru-RU" sz="2800" b="1" dirty="0" smtClean="0">
                <a:solidFill>
                  <a:srgbClr val="FF0000"/>
                </a:solidFill>
                <a:cs typeface="Aharoni" pitchFamily="2" charset="-79"/>
              </a:rPr>
              <a:t>А.С. Пушкин»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725144"/>
            <a:ext cx="2912368" cy="1080120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 Кулешова Анна Николаевна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             воспитатель высшей квалификационной категории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b="1" dirty="0" smtClean="0"/>
              <a:t> 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0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сал комбинированного вида №39»</a:t>
            </a:r>
          </a:p>
        </p:txBody>
      </p:sp>
      <p:pic>
        <p:nvPicPr>
          <p:cNvPr id="7" name="Picture 2" descr="https://avatars.mds.yandex.net/get-pdb/1366634/93d47413-e1f8-4c6e-b619-c55d4759313d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288" y="2852936"/>
            <a:ext cx="1670719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i.pinimg.com/736x/93/dd/67/93dd6782381face8603c0f0ac3311bbb--fairy-tales-folk-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32656"/>
            <a:ext cx="5904656" cy="6192688"/>
          </a:xfrm>
          <a:prstGeom prst="rect">
            <a:avLst/>
          </a:prstGeom>
          <a:noFill/>
        </p:spPr>
      </p:pic>
      <p:pic>
        <p:nvPicPr>
          <p:cNvPr id="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32656"/>
            <a:ext cx="4430950" cy="453650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588224" y="5085184"/>
            <a:ext cx="2016224" cy="1368152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Отгадай сказку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fs3.fotoload.ru/f/1018/1538819350/bd451399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32656"/>
            <a:ext cx="6192688" cy="6048672"/>
          </a:xfrm>
          <a:prstGeom prst="rect">
            <a:avLst/>
          </a:prstGeom>
          <a:noFill/>
        </p:spPr>
      </p:pic>
      <p:pic>
        <p:nvPicPr>
          <p:cNvPr id="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32656"/>
            <a:ext cx="4430950" cy="453650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732240" y="5085184"/>
            <a:ext cx="2016224" cy="1368152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Отгадай сказку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2" descr="data:image/jpeg;base64,/9j/4AAQSkZJRgABAQAAAQABAAD/2wCEAAkGBxQTEhQUExQWFhUUGBoYGRcXFxkaGBoXGB0aFxYcHBwYHSkgGRolHBwdITEhJSkrLi4uFyAzODMsNygtLisBCgoKDg0OGhAQGy8kHyQsLCwsLDQsLCwsLCwsLCwsLCwsLCwsLC8sLCwsLCwsLCwsLCwsLCwsLCwsLCwsLCwsLP/AABEIAMIBAwMBIgACEQEDEQH/xAAbAAABBQEBAAAAAAAAAAAAAAAFAQIDBAYAB//EAEQQAAIBAgQDBQUFBgUDAwUAAAECEQADBBIhMQVBURMiYXGBBjKRobEjQlLB0RRicuHw8TNDgpKyFWOig7PSBxZEU1T/xAAaAQADAQEBAQAAAAAAAAAAAAAAAQIDBAUG/8QAJxEAAgICAgICAgIDAQAAAAAAAAECEQMhEjEEQSJREzKx8IGRoUL/2gAMAwEAAhEDEQA/ANbguGm0gCF1AmBmLLExEPmCjwEVOOCyT3FBIDZ7JNomeqaqx/iNN9ry9vD2Xtkghh7pIPeUtuOQrIYX2yv2W1IYQBlddIHQjb+tK8tJnby+jUG21swHE7ReBtsT/GBkc/wirSXu9kdSrEEwRuBGsgkbkfGqfCva21jHW0VZXIMDdDAJOoOmg5iiNjh5SYURJIjYeQ5elS1RSZPgrc3FHiKIcNwX+K7BAXfdNmVRlQnkWjfptyrP8UW72F0Wcwu5TlKiWB8B5VD/APSS/e/Z7yX1yC24gFSvvCWmfHX1rXHFNP7MstmovcMG4lTmzSpgk+IOh+VB7uLu3S9pYdS055ysB0HWtYrAjQgjw/qKp3OHDPnTuk+8I7reY6+Ip00Qp/YDwfDrIZCtvJdbMjuwyuUyNmOeNBMU67gsQqQrpirR/wAvEgGR4XFEH1U+dEbLrduAL9zOGBmJ0XTkRqdqc/Dyv+GShClRGq688rfrRGTTKbRl7+GsTDdrgm6XftLBPQODC+WYeVMxPCbyCSmZfx2znX5d4fCPGtM9xxIZA47o7mjH8RKnSPKqFrh1mScNdbDuSRCEKpK7zaeUI8QAfGuzF5eSHT0Yzwwn2v7/AH7M2uu2tLFH8XYu/wD5GHW9/wB7D/Z3fNrbHvDwDN5VSThy3J/Z7ouMN7VwdneXzVgNfMKK9HH58Jalo45+JJbjsGxSxUt60UbK6lG6MIJ8uTeYmmxXZGakrTOWUXHTQ0ClAp0UsUyRAKcBSxTgKQxAKcBSgUoFIDgKcBXAU4CpGcBTwK4CnAUhnAU4ClApwFIY0CnAU4CnAUmMZFdlqSKWKkCPLXVJFdQMl9rVsdgnbKWXMYyvlIhTqOROkQetY3F8BsNZXEJeYIzFALyEnMATvamRodYon7Y4xry2rSIFyZiy5l1LRGUGGbn93nVHi9wJg8JamGBuOynRgZ7oI3EhjXk4uLilZ6M003or+w3DkXFlxHdtudDpr3eeo351sMXiYPdOpKqACBMnUwd4BJ/00G9h7BZrzBZhUA25nMdz+7RjEW4aWSIOhIjw09Pqa5vJpSpG+Ha2EeHOxuKDGkmecf3ohj1Jt3YYIYAzEwBz39aGcFuDMx8AKv4wlkdVElmGkgaQuuu+3KssTXIWRfIz7Let2ywBZ826GO5Bkyukz1mi/sxjXu2ma4ZIYgSNQBGh0EmgvEEKWlHftsHY6Ag7aHfb15UX9mNMMTzJYk9TprWzjSJbtCezmik/xn/hRwig3s4Ps/RvmR+lR8Sss15CG0hc2VocDmYGp+dTj6CSuQaa2DuKrYnh6vuAdCNddDvB3HoaB8F4nfN8WrhOUqT3h3pE7GBp5zWppukS7iBzgnT3HIEr3W765V0gTqJ9aqYpUcD9psA5dcyjPlYmBlPvq0c5FaFTIHiJimPaBp00Pl9gAYVypFm8t63qOyvjtF7uhAf3x5sHoVisPbX/ABFuYU9W+2w3ic41tj+PKPCtPiOFq2saxEjutEzEjr41A63k5hx0fQ6n8S8gORAq4ZXB6dA1GSpmcu8PuKM2UOh1Fy0e0QjzGo8yI8arrrqNR4UbNiyGzLnwtxj7y91WJMCYBtuTE95THWmYvCOe9ctLdn/Ow5Fu4ehKsTbuacy3kK78Xntans5p+JF/roExSgU2zdtvd7K1dFx4Y5CrW7q5QTBRhB2iQQJI0qXnBBDDdWBVh5g613Qzwn0zjnhnDtCAU4ClApwFamYgFOApQKcBUjEAp4FcBTgKQzgKeBXAU8CpYxAKcBSgU4CkMSKUCnAU4LUjI4pakikpWANxTEhlyR3SZbvA6HUzMAdCNY33qHD4S3ltJqhZZIEqukjVB3SZHMH3quXsQGBEC2NCCZKt1B7oEeRO9AOF8bz3ntYk2rbow7MEkhveBhmid9Ndjzr5xbR7wZ4PYuWu1CkKc/cIUKrpClZAGSZJE5RttRAcZvoPtLSuOZEjT0zFv9q1EksMjSDMgbnTlPMegNLfvQVUKZYxswAHPlG2g86TlJMXFPsfh+MWbjBFUo5MlSBO37pMesGjeHudQSo/U6+NZDH3+zvZzM5VRRpPebWOXT51MvHCu+ZfMGPlpVQ27oicVVGyCow0Ig9DUF1FW3cy5QMre6ANY8NKzVvi+bUZG+E/Klv8VbKwiMw66bRpWrSrWjLiE/Zw/Zj+E/8AJq7HWZvW3ykhcuo1iB0Bn5cqA8J4iy7bKCPiSaInjJj7RYHI8vCf1oxRluhzq7ZW4GT+0gFmOVTAbdZBkCa181mP+pCQQwnYbHw06ekU9uMmnlUnWiaT9k/FLIa5blo0YBQSGMMwGU8uXMVW9ncZf7V7d5iwChlBgneJzbkb1UxHFu8hKnuFp66knSdOfWqXCMUEusQIkR+eh2NaqFom/Ruw+3iQPjSWsQjzlYNG8Gfj0oLb4yI1HMH4EGs5xpEy5kYqVZzOoc7aSNojTUb1lCLapjdI3Fy2h8J/rUc6DY3AMroto9mre8ybHTKFyHuzB02+NQXcdmRIJmBOvM6fU1X4R7VKuRb4ZS8BT7ymTHLUa9VA8afB+h3ReOHKZLWRSq94lBDZdREHQk9Qde9XPaDjKrh4/wArEAlht7rH7RW1AzZm8BU/CMUskO2YldSf3XcRJ5QRT+MhGt6ZT0B1Hp09KUXJMpsAYmLZhybJ6XJuWvS6ozoPG4tOMhQzCFOzghrZHUOsrHnB8KEX2ursSVHInOsabfeXQRoaH28S1ti9tnw7nUtaMoT1ZYIO33lblXfiz5I+7ObJihL0apaWs43GnAJNpG/7lgi2T/FbabbHqe6aG3/aAXSEd5Jn7IKUJjWWDHvfHLt4GupeSqto5n47vTNVhseLlxVSMmsudjpplHMTHe26TuLqZoko0TEqC4P+0SPUCsCMWzjvkrP+WvvR++35CB/FVzhHGXw5HZu1kc1YZ7B9Nl9Mp8a5peRlu1/o3WHHVM26a7f28+lSAVHa4vbuqDftA7fa2ZYHnsvfGusDMB1q1ZsLcGaxdVx+Fj8sw/ME+NOPnR6mq/gmXivuJGBTwKYtwTlPdYbqdDpz8R4jSpgK61JNWjncWtMQClinAU4CiwGRXVLlpKQAbgfDwuLuwiqhtJooy97M2YkDnEa0/jnDw2YgqQAe49tLimN9xm+DVhe3x6HMmJzECO8DmjeJ6Vdse2GMVlW/hrThnVMykj32CgkjTc9K8GWKZ7Kmr7NRfwFwWctohDl7pUsch8FeduUNA6HaphxK+v8AiWAf4G1+DAAf7qts2rQCQCBuNCBJ3Pj8qQ3hzkeYP1GlYSezRdAXHYpLxIykELOVhrueakg+hpDYRTlzFWjYOJI6waS/b+0uvp3oAI/Co0/8ix9aBe1+GDXlOxCAT6k7+tdXjxuzLK6DN7Ac5U/xLlPxWKrm266agfxBh47iR8az17tLZHZXWAyrsxInKC3zrVEns1nUlRJ66b1vNfExTtlW3jAisxE6gRtuep0qa1xIfhceI7w+KE1FYUFXB18/Wocfi8NbuFLkKREHKwGu3eWanFGx5HQSs4xG0VkPhoDp8DU00HRLN33LobwJW58j3hVyxbKLG58zHpJMU8ir2TFlxXI6Efh2PPadJrmCmCFZTprBHl50HTHXhqyjfUFWgeTKT9Kms8WHNSP4CG+WjfKrV1tEvvsJNtVLGWLhDQAQxJ/phy9Ks2rwYSNttQR8jrT1LL7pjqDqPyIqMbr2ElYzDv3BO43HSKD8RsAaqZyvG+ggxtsKOEzMwfSPlVe5hbb+9o3LN05QT+VaQe2TLpFXFW82YAsOYymDuraHyBqPg1y5nuJcZmAErmAmPEjf+VTgENAI6DfoVG51+NMtowvZmUAEQTPn1/nSjVNDd2huJ4olt8rh1GgD5SVMgGJGo6bVPiLIO4B8dj8RUPF7CsjGdekxMagxzpnErRuWBlJDDKdCQdInUa7TVNaTEn2DsfgYkqdfgfiPzrOszB4PPw1/StHwa4z2e+2dgYzaf1uDvrQOxje0LEKVKbgwdxMA8zTp9DsuWEMa9NOumtWmx6mFa0SIjMpAb4GAR+lCuH8QL3BoAuu/vSNfoK0GAw2dWWTKkgEbgciDyNTVOht6sYMCUb7G5kY65QQCfNfdNJex91TLqVcf5lruv6jmPAEjwqovD2ctnlnVuYEkD3dvvRzqV8Zd2AARTlK3ADEbyZ+DTz2503ESkaHh3taWGS+i4hBzUBbojmVMAnxGT1onhOLWmKrau9pMDK4KXQNpIYd4eOnmaxWJNlmCwwbkyqSs6bEHMBruNKS/g7g3AugGdfeB5HMBIPmDSguDuOv4CXyVM9PApQKy3shdxL6lm7EaRdGZieiNMkTzJPSOmsArvUrVnG1ToSK6nxSUWB5jZxhJy9mZAmAQdPlT8G4uYnD2slwFryGShy9z7U97b7tQcMuA3LjSNABrpRvgozYuxt3O0uaH8KFPq9edGT4NtnoSSU0kjTJbBGbLMs5kGD7zeI5UjqOrjzE/Mg0+0BlTRvdBkE8xOwPj0pHcfjI/iH8hXmy7Z1roDXTLHn3on1ihnHkY3SVJ0AGh9dqJkyw8WH1ofxRJut6fSu7xVpnLnfQPx1jvnQR3fujoJ13ozeEIo6KPoKpYwd5vMc/KreLPdH8IrXKviTBkGH91vL9aq8XQduDlBjJz10jr+tWMO3db+uRqXiS9/wD20sHsM3oB8Pw6jEIwWDJ1I5+Y9a0z7mhgtAXUgc+lEXOpqs3ojGynxLEXEQG0FJzEHNI0id1qnb4kzXBbvWACxjMCGX5gNFFLuHzoRJENOhI+74UNvYVluW2LE94bx67AVcF8US3sI3cOMhQEqIjQ1StcOZQMjwYBgZl+QlfiKJsaG8RwlpirPmDZSAy5tIJA1X86yxrbRUnoel68vvd4dYBPxUj/AI11ri6sNVInlIPxUwZ8gah4Ex+0UuzgEQWMkA8pqfGvcAGS0Li6yCQDM8pBGxFVxXKhXobdxKlhrExuMp3HIiiZdoidOUiT5T/Ks6QtxZCNbKtqswJXUbEgiRU4trmIS8FbmswdddlOvqpoSabSG2qC1xFM5hI5x+Y5imBABlXYbaQIPhG2/KqHa31aIDCN4BJPplj4Gnf9SjS4pX108feAPwBpeg9jMJgGtZhurEkGNpM8vWs8LBS/ckd1tVOkbkxPw3rTjGWzoGidgSV+Ab8qo8QURqB9I9RVxlslrRnsPhouSBorSCeh3A6dK0fCLkXI/EoPqNPyobh3AEafnUmFvjMrA7NB16/0amb2mUloPGyRdL6Q2hEEeR6Hl02quLCi83dhXH4dJ5jp/erbCdRpPjv6VzE7x+X9fCtLIoD4fh+U3EXRkJKkATrqN9OlU7Vo21N4L3tiRAhid42Ik7VoCqhswABPOInzjf1qJcP74mQ86RsT4jT5UBYvA+N3bel4u6nYoFMeakiV/hIPnWpwfHbLiRcQ9YPeHTMjAOvwI8ayNnCBkAcQRpIj5UIvcPuG8QyhlGqMxE9fj50c2umHFPs9UGNt/wD7E/3Ly3511eerxPFKAouXVC6AZbLQP4nTMfWuqvyv6/6L8a+xvA8MzWrlxQSDcIMdFiPrRbgcftLmIKYdx4k3GWP+BphxKawIneFT9JqwMKFZjsxCyVLKY1IBKtrEn4muD8/w40drxfPlYatPoozEEKoOnOBPKosTjAsS6wTHjrtpOuvKgl/huZs63XVuqkAmOpiT60M4u1xCLr3Mwsy8Ekj3YJjNBMTy51zUmzYK4jNmXIw8x69Rp5EVSvWrxJaJk76HbTYAVFZ4izKpKQTrAbUecgCfWrNni8CCh+Kn6E12Yk4qjmyNMqYq7c1LId5kggdeRarVzElhqsQI5/mBUlziaspBVxII9xo18YqniMYhHvID0kD5GtJu0RFUS2bgCNPh9DU+NxFstOcDbcx8jFU7ChkYaEGPpVy3g7TSYgzyMH5UYXViy7GXDNy2QQdeXmKtvuao4rhCAZgTII96G0kTuDTlcIIGsVWXZENBLCbPPn8qF38ZaZVKupIbqJGunyofjJuMc7xaUKWTNlVjJ98/hEDTY1FcuYd7WWLWjH3WHkeQ+7p5VcP1RMls0tw605BKTAMMZ+tZ3EcPtQTbJXn3HjQQPoKktvlVx+03FgkDMMwJKgCfLfxk1EFUmXLaL+GTLevDrB+QFWuyzA94rB5HqBy2O1AGxl0X2IuWnBUasCuhJ05CQPrVzg3HGe6bXZhswALI+ZV94amOulW/2TI/8nJayNdUkmGUyY577eddj7GexrZVoUnPImVjkRpEdat8SWLzaRmthvr+lT8PGa3GsZmB00hgT08fnQ/2/wAAv1K9gZraDMUlYLCJWBuNxyqrh7p7RrZuC6mUMDCz0IOXQ/Cp+Fv9mk/dOvxk1a4zay37Z/FmH0I/5fKiu0F9AfiNxLWQNaOW4cqsh3IHeBGkfOap8Qwy2xJuZZOkmBttoRV72gtThw4ktbuLpJygHcgbBtao8esi5YE/u6+fcJ+ZoW0gBcquruMvIk6Hy6/OrWHuq6krOhjWRqv8iaHOofDKY2APjp9DVjhTe8p5wfHvCG+vypzjocZbNat241sG0qsYkgmJHONDrtSWMcDaFwhgDqQAWI/2gmoeAsGQK3IwdYPy6flUnDFyMyAxDGCdYDbb+BFEVaE3TJ7N5XUFSCp2PWlKc+Y/Kh+FwgK3LLKGAJUA6Dop5wdjNRWS37OQGZXt7QJkg7EEGRFNxFYTIPX++4oe8q9wAnk6zrAOh35b6VI+MYIjDKVJAYHQ6zqPht41auZT0mOsEfCpkqGh9tiQD1H966q9i4gUAsQROkePn611SMxr+1OKBi/+yQRIbK5BI1y+6SG9KVfbbESDcsKucxmNwKOcSMsrPiBWWvYO8/vqDG2UxB6+6ZPrUl+zeYBXtDLAns4k7dTpUfjj9G3ORqf/AL9jRrTxMZlKsk/xSB60l/2wtZst1XWNwVzeU5Sax17EuiZHtlRGXMSdtvdGkx4xUnC76kFBae4AdwGKwfxhQTHWBrR+OK9B+SR6A/tPhdA9wpOoFy26yOR7y6jxqZOL4UsB21oa/iVTEHy51l8BxK1YRrV21cvZtrhtkZ1gAK/aQVjbmIrOpftlgt9y4gDMO8QsaKC2xB05dacYCcj1hjYJi26vtqLgP0NMvgxox9G/lXk1l0uOBfYGYBKgEwNspA3nSji4Kx2TC4Vt4obJbJVSY7mRVMMG5kcy2ojRtNexI3eFw47OIB706gHl40v7P0+Urvp901hksZbAvJfvdqHhsKLzeTKokuGA1kzovSocXxPEW7iquKd1fJlaUgM4UgksplQTH50JMGegvadOeX/UT/ymq1/FsBuT55PyArH4XjuNe6LLXQXJgFkTLA0MhYM1L+3Yxu1EWmazIuCCp5kZTmOaVE65d4602tkoILfLsWuGSDoBsI2hZ1bxO06RUl3iVvUXLd3QAmQjiDoCZ6msu3GnEkIIcQHBIOuo0iROo/SoL3aA5DbcMBJXukmfvaHUf2p9IfZqhi8I33sv/plf/bNShrZHcxGX/W3z7RSPjWLS9MHvAHnl0mJ32mOVc+K6nbTUEfUeXxpWwpG1WwxMrdRj1m2Z9AwqS3YvIQQsxGyldJBJBEif1rFWL4JILKI8R+daX2dw6H7R2QADQZtfM6x8qd/YmjWph3ZBcLOOQDGSF25RHlVjh+KuqGW3lklSQ3hEba8qxfEfadUuslsA5TBbqecZPrXYT2pyzpvGoc6b9VPWh7aYqNhb7RcwZR3iW0PWdBU/E+Ki4tv7J1KlWJiQe6QdfhQ3CcQa6gdWDAzEwY6jQD61ZTHXF0yg/H8iaafyJa0dj8YhsXVOb7Re6AOYmCeg8R1FUbbh8PEwcpEcwY0+dWhiYjMm3rp6gVDfvWzMJlka6DltsaE9BWwJw8hkdf3j8G1H1qDA3II8ip6yNR/XhVvHC2JIzA+Rj50yzfSO6pJ6/wAz+VW3oSQY4Pei4VGza6+Imr2JxEXzKxmCjfc7TrtyHpWfw91g6FYnlpIkHzHUUTv3GcgunfGxXQaa6gyajG6RU1bLl7ExiGzQpYA+Z90H5CuwtyLrg8zOvOdT8daqY3EdplJBUr01B58wIrsZildkcd0ruGG8a6RPjWlkUT2kBS5bGsEgeh7v0FNuqroGK5iAYExJA2pr307UOrDKfemV12mDHhrTsIw7RlBlDqpBBHlp5/Kh7BA8YQP3gzgHkG28Nq6lvMUYrrofrrXVHBFc2YLD8UL+5aZuW4EfE0uNxN5ULBFQDq0npttQRrU9KkwiSwtbBjJI/dBIGlSatNFhg3ZG6zguRADbqCYMDaTV7C4e5bsjE2jDWwM2mjJMagbxp6DyqrxTB9nbENMsNxrsecbeFav2bw47FwcpBSD4yuu9Emq0JIuYfjGQAYmzcQEf4lvPctERvKyVnoRQPB8XtNcEtaC6kmY2BgTOkmr3s7jL93Cg2mRFtWykspd3ZU1gBhlEQJ1M0HwPCjcdjeDlhbds3eHeVSVj15UQQNkmC4pbe4oNpW1Bi2rMxOmkSRB8an4jaF63fu/s62rVnMAAqdo7rvLKICqdwJk6TvQzD8Ru2CHuLoFIBC5e9HdO3UfOtLxrD9lw0oN1tqCZ3JIzn1kn1ol2gQI4Sq4cWnuWi9u+BDqD2qOVBK93VkI7wG++8VLfweCuXctnOe0jVG7skahgTIM7giiV+yf+lo2z2lS6DOoZMrfSR60G4leGJxCstoKlwoBcg9oFgDMCOu48xPSiG2EjsJwyw14W1N1SrHWQPdMSDJINO4hg7YfJYvu9wKc0FcgQSzm4VWX56Ekkt41TwWDy4hl7PtwC3ddtTlPj3TPiKJnjZDXntYdmS4vZqQCMi21HdKhSB33Y8tqciUBeH2lYTdIHaoTbkQh1hsuwVg06eMjcUT4ytyyUftg90jQlBmydCZylZ/dmR4Vbs2Q3DLFxlB7EhoIBBQOVeZ3BQn4Cg/EMPmuk2VZE0KFmkZYBEKSSoMyByB5bVDZaVgy5bcyNYJn1Os/nUmFx7B9crZlyHNqCP1p91YBDhsxkCScpPhoAd51p2Lwoa6Eylfsxt4SJ1p8l7HxCC4JwqMLasqqw94S6mR352YTPOSOVNv8ADne1AwzFg8o4gkJqOy7pJIEQD66V3AMRcy5EaWJgI6lknmSwIKCJ5nbQUSa4xtMly6bTgm0qIGVWZ2A99iQ+hzaQYnxo6JMhhdG9aKhdKH4qyLd+4g2R2A8lMCiqmqET4PiNy0MqXSgILAQsO4ywpLA5ZGk1cue1N9GlLqXFEEMyQTIGbQQQUJ7w106VV4fjWtXFK5e8YOf3diRJ+75677UX4lxu2yz2SgCTnOVrbRo2Rk1cgkaACj2IZhfaa+QsiwSS4iSuqCdSSfe+6djtpS2fa9myjsBrl1FyNLh7hOnoelAeE24ZnKW7qkWi9txpF0kEgwcpV48Ibwolct2e1K/s8MAxZCQNeYLBojKQTBJ1oSQE2J9pE2ey6sZj3TqGKHn+IEfy1qOzx20o7yvJ0ErrIMHbxEUDOFhj2i5gSsAEyudBcG+4iR17nOrHE7NrITaLsQ0SS0CdTOb70j86daCw5Y47ZIBz5SCDBB8RvHh8jRDE+0aCTbuWSQRALCWESdM0+FZLhllGXv3GRh5ZZ99NSIOpmJ511tAXKMzragBXyAnQKokbgdwCf3VmoSSY30afF+1yWygADtAJIPdHhOpn9as8N9ord1gsQ06DcEeBjp1rzjiNgW7kBgw3kRz8iau4JwQJAMdRI9eo8KdIR6PicSqKGKFgTGgGhOg3PWo79y2CoYHv7aEiemm1YbimC7F1tF0hgO+uaF00JjwBPqTSY221vs5vDvyQQ9yFGkE66D+dOhHoQydD00200611ZFOF4qBlxCgHUDtn56/Pf1rqQzHZwdzFXrEL2T8s7A6j72g+lVSavJgbbWx3grETObnvqCY3oNJEvHRItgfi5weXgK0lm+beFcJ7909kgP4mGURHICT6VkL98HIrnVDqymQw6+ego9wzDW72W5fvpbVZyWluBTruWMzJ8PjSfRKCWMsYawpVcWbLdmFZbZBzkLlBKQTPiIJoVh/aEDTIM2Up2neyGRGaMubxyx68602ExODtCLdzDp5Mk+pmT61YHGsP/wD0WfRl/WpU2htGOOEt3QwF/te4wE5RDEQpIEE+tGPaHF9rw7OpHeVCRsdGXMN95kVfx9/BXR9pcst0IIzA+DDUHyrKcUvpat3LFu8L1q53lhhnS4CGhuqnrTuxdGjczgUtaZrmSyP9UZiPJZPpQ/iLW8Ow7DEZgjBuxkHu/eUEAso6A1Hwg2b5DXbji3a0t2hmnUAFnKjcgRA5eZrU4bG4dBltyoHJbLgfJKUW0NqzKtxcXLocXDh1k+/BaT4HuiOW++1HeDWlQYmwhBB+0QmTK3EC5p599Wog/E7RBB7Qg8uwuEf8KzXFHsYZhfsF7bDum21u6tu4p95QSsI3MRpI9aptyJqh/DNeEop1Nz7Mf67hUfAGfSqWLdMNdKpcN23sUUy66KF1G4AEQddt6i4Dfs3VtWbhcJZJZbayS7MT3mI2UAxlG8mi/E3VTCW2VQBAFvLGnLTTaonouHYAxjdsPeUFZdE1z6TAM9fDrU1whr1lge69pjv01/MVPduoy95GZZ3IB68+UUFvPldRbzFVzBSRJGYd4CNHjcVMd6LeghwLGNYa4VKRM5WkMwDa5YO5A0nSYoniMd+0JcCOq5GF1LbiLzunegSYAJ02nfrVH2ZxCpehFYyIiUzcxrmYCda0F3H22FwXLLOhiczYeBp1NyAfLWtDJ9mI4/dVsVcdYKuQwI6MA351bTUA+AoTj8nanss3ZzChyCQOkqSCByM7RRTCsMo15VYhmNEoR5fUUmKxxuWzbYj3g06RMHUE7HWD1mrTZSNdjVHFMFVghy5o0kax4f22oAtcDuT2isdHw91J0kFIcQfCaIYu4mRLNxEFwgal5EuuVnzalWBAOsHWs7gS3aKgzd4kZQQCRcGUxOgzLp8K3jcTtWlCMi2hsFclfPdNfE60XQjOY/VdhJspJGn2lh+zb6j0pmKvoyqFXK1sDOM2mVDoP3tGJ6iKs8TwBLo1q2RadoKhoUloJC5gMoYKOUaCKXHYxP8ADdFHLKS2n/hFCkFA3BMqkZ1LIoKsJP3SVzRs3dP6VNaue8Rmki5kJYEroLtok9Q1oim4BTbuOSswJEsDlDSJ8TpGmtdjIuqXUZcurNJWVA1B0k+fnUt7KrRU46iBgFBBEhgWDa8oIJmdTPjrrUfDn3Hr+tGfajGg20s5AuUyCuqgAFe6Qdd6z+Du5SOdUIN4u4gVCFIVQMwMQWkM2UdCgYHxceNV8YgFsMZIViWMjKzEwYge8YgjkI86srjJttaOUo/UTB2zDXcb+lWcNfYWRh4DI2ZcxCrHeI2b3jsZkbjpRsRFg0TIJt3GPNleATOpgbeVdVzAXLttAi5wFJA+zQ6SYMzz3rqOTFRjZ8APT+VGLV1IALgRpEKu3pPzqn+xN1X51dWYg3D8F/Sgtle7ZtZ1AiO8T3vhzrTcLt2FtjJcuT0tFrkHyAYCs4cKhM5zPXu/pRGxilVQua6Y6XWUfBdqmSsEHoxIB7HOTyN9LIX/AMIf5VWsHimcz2QGvvZMnhGXvc9J6a0Jv4lSCALmo3N26fq0fGqqYZIIYMc0ak6iDrH01oUaBs1oN3a729yd+yvWQB5ZcjRQvj7YZbNwC0yXHEBnRixMj/MM6x40IwqW1n7NWn8eVh86nN9OVmyvlbX/AONHHYWGsG+HlmFpe9s2ZbUR5sGHoKg4hi1ghMWLJgyFu3b4MjbMfd9NRQwXxKnKndmCFA39BPrUeIvS+bTMBvABEbRHrSUKG2W8BjiDBxxeT7pF6DMfeDBh9KNWOJIjSLFt/wB9BdLn/daP/KswjkGQYO8jQ9d9zrTrl9zu7/GqcRBvhHGMts2mstIZ2Ia1cYhbjsyyqptqdyNjQ7i1q27aB10Gluz2Q3O6tv6mqDE9T8daaU/rWk4gmSph1SI7QkfiFsjfxOnpT8TfuMyHu9wzrkB90iNHM/Kq5QUjppy+FLgPkShla5N1cykajMANwdxrVrCPYtMTbTKYgN27SOv3DPqKopZp4siqS1QnsFHBvPLTxFX8MjAQYqUqKcqimIZDTuPn+lNuYeQQcpnmRt4ipLraA+I/SkYTTBkVvCQVYNBWIIHMHQ6Hfail7F5gQfAkgLmMfvEFp9arKoilJANAhgiN23zTpqR6U1CAZE77T13indug0JFQHFLrGs9KALluwskxB8z+RpbtuRufLMduY1qC1jdNm8dKT9sJ2Q/ED9aNC2LdQkjN3ht3tfQTtUZsj8K/AUj3HPID1J/Km9/qPhSKQ4mOUVaFwlQZ8DVEITux38KcMON9Z86aYmi5mPWuofA6V1OxUKAOlPB12FM2FOBBFSUPVq6aQHn/ACpXaKYD8vKf6/SkAqJLgPMU83R5/OkA9Vrri/0ajFzWTPlrE0rXfA0ATDb+dMI19KiF8xoNPE0j3Qx6H1IimBOTp4iow8mmZT1P9edILZ8aQE2cCnKRzqJbdKLY/vQAtwj4+NN7YRA3ilRYHn50ptD4UANOIgd4Een6Un7WOWY+QNTdmOgpw2oApPiDMZTr6U5Lj/hA9f0FWMQu3n9ZFMWgCNlYiCRr0HT1rgrc2+AH51LOtKRQBELIPMn1NcbI6fHWpF3pDvQBG1sSNBoenWpiajujQ/1trTrnI0AOY1wpk04rQAs1xpAKdHWgCPY/1yp4qO5cHLXy1+lPCtyHxP6UANZNaSphaPX5fzrqKArNop11Hl+tVLF1yQGAC+A/nNTDyp0RQOhSomRP9etOzDSPn/amk70gagKJ2fmABPSmU1WpwagBGY+Hw6+VSLPWm8/hUrdaAGC3ToFITXUAPFdSoaWgDhSqtJNLmoA6KYwqSKjIpiHJXRXJXE0AJeHd8d/hUdSESCPCok1A8qQDgacKSkkDcgUDFikao2xC9Z8qehJ5R57/AAoA4VGrjLqRppv02p9y0d83PYaaedSjCoPuj6/WnQiv+0A6CT5f1FSKXPIDzP6VOgFdMUUBBaQmCWieQ0ipMgnr56/WuNNmgBxIpQ3zqMmuVqQD+0rqaTXUAUKfXV1ADCfrSg0tdQND03p6V1dQMcdxUjb11dQIVdh605B9P0rq6gDl2Nd+tdXUAKBvXLtS11ADWpOf9eNdXUwFt7Clpa6gBo3qGydPj9TXV1IQ3GMQNNK7CDSeeuvOurqAKnET9qP4f1ogh0HkK6uoAdf2PlUp2rq6mgGLXHYUtdTAjb8v1pK6upMBhpGpa6kAtJXV1AH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27584" y="764704"/>
            <a:ext cx="3096344" cy="479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Сказка о золотом петушке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Picture 10" descr="infprc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259632" y="1124744"/>
            <a:ext cx="1979789" cy="280831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667480673_tonne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4509120"/>
            <a:ext cx="2457559" cy="18351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40050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Сказка о рыбаке и рыбке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Picture 2" descr="http://static1.repo.aif.ru/1/83/35840/df6cb23968b333c42970fe6457b7c5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581128"/>
            <a:ext cx="2602454" cy="172819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36096" y="393305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</a:rPr>
              <a:t>Сказка о мертвой царевне 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</a:rPr>
              <a:t>и </a:t>
            </a:r>
            <a:r>
              <a:rPr lang="ru-RU" b="1" dirty="0">
                <a:solidFill>
                  <a:srgbClr val="0070C0"/>
                </a:solidFill>
              </a:rPr>
              <a:t>семи богатырях</a:t>
            </a:r>
          </a:p>
        </p:txBody>
      </p:sp>
      <p:pic>
        <p:nvPicPr>
          <p:cNvPr id="8" name="Picture 14" descr="637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731" r="2910"/>
          <a:stretch/>
        </p:blipFill>
        <p:spPr>
          <a:xfrm>
            <a:off x="5292080" y="1628800"/>
            <a:ext cx="3030213" cy="211921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23928" y="692696"/>
            <a:ext cx="489654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70C0"/>
                </a:solidFill>
              </a:rPr>
              <a:t>Сказка о царе </a:t>
            </a:r>
            <a:r>
              <a:rPr lang="ru-RU" b="1" dirty="0" err="1">
                <a:solidFill>
                  <a:srgbClr val="0070C0"/>
                </a:solidFill>
              </a:rPr>
              <a:t>Салтане</a:t>
            </a:r>
            <a:endParaRPr lang="ru-RU" b="1" dirty="0">
              <a:solidFill>
                <a:srgbClr val="0070C0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70C0"/>
                </a:solidFill>
              </a:rPr>
              <a:t>о сыне его, славном и могучем богатыре князе </a:t>
            </a:r>
            <a:r>
              <a:rPr lang="ru-RU" b="1" dirty="0" err="1">
                <a:solidFill>
                  <a:srgbClr val="0070C0"/>
                </a:solidFill>
              </a:rPr>
              <a:t>Гвидоне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err="1">
                <a:solidFill>
                  <a:srgbClr val="0070C0"/>
                </a:solidFill>
              </a:rPr>
              <a:t>Салтановиче</a:t>
            </a:r>
            <a:r>
              <a:rPr lang="ru-RU" b="1" dirty="0">
                <a:solidFill>
                  <a:srgbClr val="0070C0"/>
                </a:solidFill>
              </a:rPr>
              <a:t> и о прекрасной царевне Лебеди.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7704" y="260648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Как называется сказка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4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0"/>
            <a:ext cx="1687981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94759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755576" y="260648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avatars.mds.yandex.net/get-pdb/2147572/9d0ebc2c-5b11-4819-b8ba-b22217c39d12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260648"/>
            <a:ext cx="2239210" cy="1944216"/>
          </a:xfrm>
          <a:prstGeom prst="rect">
            <a:avLst/>
          </a:prstGeom>
          <a:noFill/>
        </p:spPr>
      </p:pic>
      <p:pic>
        <p:nvPicPr>
          <p:cNvPr id="1028" name="Picture 4" descr="http://pngimg.com/uploads/apple/apple_PNG1245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355976" y="836712"/>
            <a:ext cx="1656184" cy="2014247"/>
          </a:xfrm>
          <a:prstGeom prst="rect">
            <a:avLst/>
          </a:prstGeom>
          <a:noFill/>
        </p:spPr>
      </p:pic>
      <p:pic>
        <p:nvPicPr>
          <p:cNvPr id="1030" name="Picture 6" descr="http://www.planetaskazok.ru/images/stories/pushkin/skazka_o_zolotom_petushke/img_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2420888"/>
            <a:ext cx="2314228" cy="1656184"/>
          </a:xfrm>
          <a:prstGeom prst="rect">
            <a:avLst/>
          </a:prstGeom>
          <a:noFill/>
        </p:spPr>
      </p:pic>
      <p:pic>
        <p:nvPicPr>
          <p:cNvPr id="1036" name="Picture 12" descr="http://i.mycdn.me/i?r=AzEPZsRbOZEKgBhR0XGMT1RkF6XiyZM4vVJjSD9mg2IFWaaKTM5SRkZCeTgDn6uOyi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4365104"/>
            <a:ext cx="2191181" cy="2160240"/>
          </a:xfrm>
          <a:prstGeom prst="rect">
            <a:avLst/>
          </a:prstGeom>
          <a:noFill/>
        </p:spPr>
      </p:pic>
      <p:pic>
        <p:nvPicPr>
          <p:cNvPr id="1038" name="Picture 14" descr="https://maison-romantique.ru/image/cache/data/1c/copy_copy_rt_00000367_k18f135_big-1000x1000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924944"/>
            <a:ext cx="2304256" cy="2304256"/>
          </a:xfrm>
          <a:prstGeom prst="rect">
            <a:avLst/>
          </a:prstGeom>
          <a:noFill/>
        </p:spPr>
      </p:pic>
      <p:pic>
        <p:nvPicPr>
          <p:cNvPr id="1042" name="Picture 18" descr="http://www.caracter.ru/images/detailed/3/gavayskaya-set-16879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BFBFD"/>
              </a:clrFrom>
              <a:clrTo>
                <a:srgbClr val="FB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52563" y="4725144"/>
            <a:ext cx="1759597" cy="111734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827584" y="1052736"/>
            <a:ext cx="38884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1.Кто жил под елью в хрустальном доме?</a:t>
            </a:r>
          </a:p>
          <a:p>
            <a:r>
              <a:rPr lang="ru-RU" dirty="0" smtClean="0"/>
              <a:t>(белка)</a:t>
            </a:r>
          </a:p>
          <a:p>
            <a:r>
              <a:rPr lang="ru-RU" dirty="0" smtClean="0"/>
              <a:t>2. Чем отравилась молодая царица? </a:t>
            </a:r>
          </a:p>
          <a:p>
            <a:r>
              <a:rPr lang="ru-RU" dirty="0" smtClean="0"/>
              <a:t>(яблоком)</a:t>
            </a:r>
          </a:p>
          <a:p>
            <a:r>
              <a:rPr lang="ru-RU" dirty="0" smtClean="0"/>
              <a:t>3. Кто сидел высоко на спице и был верным сторожем царю? </a:t>
            </a:r>
          </a:p>
          <a:p>
            <a:r>
              <a:rPr lang="ru-RU" dirty="0" smtClean="0"/>
              <a:t>(петушок)</a:t>
            </a:r>
          </a:p>
          <a:p>
            <a:r>
              <a:rPr lang="ru-RU" dirty="0" smtClean="0"/>
              <a:t>4 Какой предмет отвечал царевне «Ты прекрасна, спору нет…»? </a:t>
            </a:r>
          </a:p>
          <a:p>
            <a:r>
              <a:rPr lang="ru-RU" dirty="0" smtClean="0"/>
              <a:t>(зеркало)</a:t>
            </a:r>
          </a:p>
          <a:p>
            <a:r>
              <a:rPr lang="ru-RU" dirty="0" smtClean="0"/>
              <a:t>5. Чем старик ловил золотую рыбку? </a:t>
            </a:r>
          </a:p>
          <a:p>
            <a:r>
              <a:rPr lang="ru-RU" dirty="0" smtClean="0"/>
              <a:t>(неводом)</a:t>
            </a:r>
          </a:p>
          <a:p>
            <a:r>
              <a:rPr lang="ru-RU" dirty="0" smtClean="0"/>
              <a:t>6. В какую птицу превращалась царевна? </a:t>
            </a:r>
          </a:p>
          <a:p>
            <a:r>
              <a:rPr lang="ru-RU" dirty="0" smtClean="0"/>
              <a:t>(лебедь)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31640" y="404664"/>
            <a:ext cx="5220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Игра «Сказку мы знаем и героя называем»:</a:t>
            </a:r>
          </a:p>
        </p:txBody>
      </p:sp>
      <p:pic>
        <p:nvPicPr>
          <p:cNvPr id="11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0"/>
            <a:ext cx="1687981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По-русски говорим мы с детства,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Но волшебство знакомых слов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Мы обретаем, как наследство,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В сиянии пушкинских стихов.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6626" name="Picture 2" descr="https://creativity.mypartnershop.ru/image/10121558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1700808"/>
            <a:ext cx="3742297" cy="4824536"/>
          </a:xfrm>
          <a:prstGeom prst="rect">
            <a:avLst/>
          </a:prstGeom>
          <a:noFill/>
        </p:spPr>
      </p:pic>
      <p:pic>
        <p:nvPicPr>
          <p:cNvPr id="5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" y="0"/>
            <a:ext cx="2786555" cy="28529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AutoShape 2" descr="data:image/jpeg;base64,/9j/4AAQSkZJRgABAQAAAQABAAD/2wCEAAkGBxQSEhUUExQUFRUXGBwYGRgYGBwYGBcaGBcXGhgYGhwaHCggGBolHBcaIjEhJSkrLi4uFx8zODMsNygtLiwBCgoKDg0OGxAQGywkHyYsLCwsLC8sLCwsLCwsLCwsLCwsLCwsLCwsLCwsLCwsLCwsLCwsLCwsLCwsLCwsLCwsLP/AABEIAOEAwAMBIgACEQEDEQH/xAAbAAACAgMBAAAAAAAAAAAAAAADBAIFAAEGB//EADUQAAEDAgMGBQMEAwADAQAAAAEAAhEDIQQxQQUSUWFx8CKBkaGxBsHREzLh8SNCUhQzggf/xAAZAQADAQEBAAAAAAAAAAAAAAACAwQBAAX/xAArEQACAgICAQIFAwUAAAAAAAAAAQIRAyESMQQyQRMiUWGBI3HwM1KhsdH/2gAMAwEAAhEDEQA/AOEY3qikc1umxFLSpGypIi0qUG3REYyFvdjihsNI2Hc5spB9xyQ2jNTA75ShCoI09fwtsm+Z5rGM1uitYhsLiQI63PFYAmNyyxgQ8glEFTatlvCUQHXNaAJzyWWbxBSQttRt2T3yWGnnkus7iRFxp6d8VNod1WMaisbbyWNmUBd5LTmzZS3VB/266rUzGiO5Husqu0P57zUjPfVV21676YDmgbtp9TbjwRRVugJNRVsY3jOsf2gYp260mMuB14JYbScT4KR8VxM9gLH7QJtUpkG4kSR15XTVCQp5Ilcce85OMjyHx6pnDYx1RswA70kDUeqRwNLecJtOpEjP5/Kdw1Ju8JN/IQSLzx5dE2cYk+PJPkMssdEUJdjkYPKWyhMO1y2CtA2z/hbo3QDEa6WUnSAsFPzWohcGFp5WRWmFBjZKJYd9wgYxKwlNAOKEwNFX7TxoAA4yFQl5Njnrr0TIYeW2JyZ1F0jo8btoNFs88uOipn4rN2+7ezibEcElVNulrZG3FQbiRoz7+ifHEl0TTzuT2Wb9r1IDW5u55REeead2diiCN852JBJE/Y/lc+50zDY6eYU/FGkG06W0WvGqoFZpXb2dtSxIBv8Anh+Uyx3D++i4mhjQ03ad0gWzAtnfXouh2fLmgh0t0g9c9R0UuTFxK8eVT0WxEqBbkFCk8jPlCKy+vBJHUCIt3KqttSWhsSXRMaDLrmfZXFWmqfah3agMb8+HdmIJiCOSZi9QrPqIZ7BIytMeX2QKzgxjyOB8zHwp4baYgBw8UROv/wBDQ/ytYqpTLHeKRwFonIo0newHKLWiuoVi2mBGZInzjzzSNWuW5GQRlpwKYxcNZkTpfTO/WSq+qRu6T/J9r+/RUxXuQzfsXIf3wTAKSpHim6eiVIqiwocfZFolCIRGaIGNQUuU4E+SjaFMBCGgVetuCeKocfjnNJIJGkTqZz5QrDa9b9uVzGUi2ffJUmMpneGZvnFogp+KK7ZPnyPpBHVi4eMzE8z0TOFwBqPAaDNrC1vyq+m6/DqPhem/Q+AB3ngO3IABcIl2pE+S3Nk+HG0Bgh8SWzjMXsAgyQWiQ2TaXHL1OqqMZs91BwDoJNwAc/IL3rE7Kp1mFj2y0+RVNS+h8LTMsbc8SpIeb/cVZPEi/To8rw+BdUsGnOxGRgXPRK4uiWS1zgIJluuY+eK9lGyabBIGkfxGgXOfUWzaZElon3RQ8y5daNl4a46ezzRuIM8j7ZKx2dW/TOgEmYMGYnVA2hgjT8TRbggsgzec9Fc6kjztwlR2GDx4qAEFhGu6cj04Kwbl6ei4vZFX/MBbdMCQIymB7rtKeQI77+6gzQ4s9HDl5xNAmy5vbmKBeS2+nQiJ+F1O5kuFxFnPn/s/KLx1bsV5cqjQ1Rrh3idJJz4wCJ+wW6Q3wQf3RvzoLGZ55QlsJJPKWj1JM+yYwrYY4F26d2Jzt4gbdSE9qiVO1sRxm+926A4kTpeBrzOSUrWAEWA7+U3W8NVxvN7jSwQa1QnKD0y55pqFPZY00xRqpSk6/BHPJLZQmNtOSYYElTcnWm/fJKkh0WMNaYRXWaTwWm5arHZHr5JQ5HL7QxG8dz9vLoM+uaUwbgXneMWtJlb2k3ccQ4aRM3SraYJkW6q+KXE87JJ8tjeD8VXppnPIXXtX00f8TZ4ZLxLZ5hwtfTrxXt2xHf4hNrKLzukWeBtMvadwsr2CqnYt0HdLWgalU9bbOI3o36T2zlF+kheeoWejxdl5WZvKk2zgvCQTc8k/+ud3eykLj9obVq16hZRiBm48luKDbGyqJTbVpgEtjQ6rnKLC1zm8HQOV4/Cutrh7T4iHHldU1Aj9QjXePtPpqvYxek8XytTXsObObcw/cgxGREd/C6rCVgWCOHxH9+a5N1Vz3+FrgJueVpnjZdLsynutIzg58UrOtB+O/oO76BiMEx4lzGnyTbAsOXfBS3XRS0nplJtHBBgb+mwAb3iI01H3VThDuutYlx5mCTl5fK6vGDwOAEmCOvquQoy5zSLSXkTl/q4T7qnFLlF2R54qMlQGrVP6u86CTnaARlYIWIYL29uScxVPxjxTa1oEgC1tQUtiHaQc56aQqF7EcvcKz1TLB6JSiE0AhY6IdicaNUk1MsN0qRREsKT0WmLapSk7immOMSktFCZXbeYDTcHNmwg8L3IjULmHQ1xa24m3G+vfJd49m9IORt6qrq7Ip03io53hMCDA7z9k7FlSVMnz4XJpo57Z1ntc8S0E87nVe57IoTSE5nNeVY/YZoXB8Mw0aRwnVeh/TW0g+k294B9Ujy5KaUkUeLhcG4vsaxewy5zXOcSwGS0WnzVHS+mYxTnB7v03OkACCBfwxECDrddvQqggglTDWgzaVIsjS0Vv1JvtdFZicEBTIuYFlwn09hG7z2VT/jY929E7xJHh6jkvRK75BAXDYZop4l40qAnzELcUtNIYo8lv+WcltDBFpgvFQiSeGZI6dOSrKGDggA+InTI8ssuK67b7ADaM+yltj4anUEuHiHZ16L0IZnwtnn+T46U6RXbLw7S98iRHkTyHkujp0QJgR38KVHZjGEuAujuZJSMk+TNxw4qgIvyUf07m+qZq0h0S4bGaCw2RqNz7hcSx8bkwAJnzAHwF3RbkuO2zRbTc5rQQBDhrobDzhP8AHe2iXylpMW2liN54IECAPM6ngbpKu+54fnNNPpDj3mEpWN57hWRo86TbexqmUcFLMKYYVjQ6LGqVwmKSVam2OSZD4sapnPqmmvt7fKRFREa73Smh6lRZNMJgUmvEOEj4sq+mZTlI5SUtoYpWF2zVnD7hMQfD30+yrNi7UFIEb0Xgd+iU+odp04NO5eM4kbnHqY0VHSrljiHTlYx3ZNx4rhTFz8njk0euYDaG8bfKuKQyJyXluwNru/V3SbT0Xo2JrPLWlgBPAmB6qLLicHTPQx5lkjaBbQNdrnPpOY5me65t+krg9p4qs6oPA5hbJEjP+F1tapjXC4pMHAEm3XVc5tKrVc877mAZcYHpdFh0/YbKMnDsrNrYve3e4Kz6Yq3f+Zi/z+EntaAASYEzK19OVyKhES05HI63958ldx/TdHlZMjeZWdmTwWNCGHLHVeSjofZJ7/z+O+aDAM3UiUAEz7LqOCzlK5/6oogxUJtG7EXkyWmZgD8q9e6OCqfqG9E9QmYtTQrNuDOaaJsY0J9Bb290rWBmO9U5uFzpsJMSeUekoWKbfnr14Sr4s8yaJvibdFNmaEBxU2aLmFFjO9ZEpuS7XSphA0NTHGPCO2r36pNhRWFLaGqRY0Hwl9qbU/TZY+I2HK2aG2qG5kAczC5/aNcvfMyNIy8lsMfKWwMmXjHXYJjrznr/ACul2Bs8Y6m6k1w/8hjSWA2/UaOFrkcOi5hpGZnyRKVVzCHscWOYQQWmHNNyCDpkqZRtEKk7HAH4d/ia5ruBEdT05r0r6Z2ia9LQEWVDW/8A0BtaiG4nDtfWu1z2hu44TO9BMsceRjloqHD7ZNKoTQkUzBAMH481LmxSyLrZd43krG9vR6LtDZtZ4gODeJk5eS5vEbM3P9t4zmk3fV7y2N0m2el/NKj6hplwNbfLZEsZZzgTkHaaqfHhyo9Gfl4OPYttkFzyGgmnTb4nRYOOnXlzVf8A+d+nBp2jdIGcwNTw0PVW/wBY/UrcRu0cO0U8M0yym0Rpm/Vzuq5l1PXLL7zor4Q+XZ488zlNyR6Thq4qU2vGTmz0zn0RnNtp3C5b6Sxx8dF2X7mcv+h8H1XVu4KDJDhKj0seTnFSFnGLobAZ80Z5y81qm2/BCGDeFV7a/Y1ozc4Dv2VvUPeYuuZ2vjnfq7u62GGW5zcCdb/wjxJtic8koiTXCTGW8T6mR0yStUSXdZ9yPunMNRDiZO70BINo9Y+UriqgBdGbrHLd/KsXZDLoiwKbQhtU0TOXQRqm1yHvQpNchDQwwoNXFG4ZAA/c8XiBkOfNK4/FEeBhucz8AcFDEOECnTExZzv+ifstUTJTpPYfDNmi6raQSL5nI5zc3VcRdEI/xghxNyIyE8VAFNiiWbi/Sq+v3Znceim0WOp5e/soON++SnSqAEE5arWZHvZqjMW4/b+Fs0iCCBwPytNYQ4jh/KddRuBAnIfaeGqxs5J9CjaM23osInLT8qNGkDmY7gKVJ8u5mNEUQARl5Tl/a7ZhAUSDBAEBZGndwnjVY8DxQ46OEA+aWq04PMQssJMJgKxZVY8aH2IIK7TZ+3aNYWO6eDhx5iy4Nom3MLMLiS0yDEi+ttUrJhU/3KcPkfDdPo9FrkGIjW41UWjXVcrs/aoYRJcBwzHpp/KtBt6k0ZkkcBY+Z0UksMlouhnhJW3X5DbQxkEiT5KmxNJjjJueMX0tYrMTtBtZ05E6Hjqgud6e6bCHFAylGf3RjGME+JzZz1+UCphmTO+bcls66IbimoU4L6EPVTAQ55rYujJkwrWrH+EGdAoh0IGOr+GNT7LErYblSsrt7edzJT+OplsNOug4FVzTwzVhQBqVZJygSU6Wv2JklJdXL2A4qoZjKNOgUZE8kbadHdqZzKEBC5VWgZqSdS7MK2IWjzWRC0EJVfvBrtY3T1br6EJqjJIk6WjWLpJoi2hIPp/ZTTbOt/qYP2PQ3QNewc3b5AKguCM7esWKaOFeXeEG8+8d+S1ga7WVmvcN5oMkf9RkEWntFxLnPuXEkkDLlC537AqqshVwoHhdBdE2vE8whUwXEDX5tl8pqmWl0hzQFGgD+ozk5vz+VlnITqOtPJCZdGxAAc4DKTHSTCBu38z9kaNbCTx5eqG7TnHHhqic+fdkIfhYcjI4pyjiv9XG+h49efNIk/dacZnmucbGQm47RbGTccfLkgPcfLT7rMNXJA4yovuMrpVFnO1YRqKwBDAKlTlaTIlUIFyf6VRUfvmTqn8fUhkf9GPJVgTMa9xeV+xsMKdwPGCe7JRpVxsqo1t9zeNugztdbN0tAQjGWpukI4r92UHmouHEJnHva5xIbAk24ZIgoh9ORmM+SxPRmT5X3oShbA0UWqYCIAgE4HQ5pP8As0zHFuSWqcUVglsCJbDh6wft6LJBI04AuNtYGllF3fnn9lPIznf4KgAsNRogcFsSLtdEXseC2DxWFpzC40HVkkk5me++Cg259Uao8EcCoARla3ytMMc75HfshC8cPmyIAZjmtbv8rjkwdRvvz1utu9ljjGQUXLTg2EdDokQdfhMkWlJUjBB5j7J+IJ6/lLn2U4XcaNNdPVSaeZQwi6ITBLaNS4HAfP8ASUaUbHOl59PRCYE6PQiXZgVjhG5Xt3+FXAZdVebJpUz++/K6GbpBYcbnNJNL9yuq/uOnumw5vhMHnGo5IOOa0VHblmxz+6ewdM7niIaNJWNqrByQm5cY7FsdQDSHM/aY8ktKcr0AD+6QRaBqNL5BJFhBhbF2gZKpcSZ0UAMu9TC0HQpTYdzcojES3vm6zeuhytnv1WUESUt9Rnv1UHGcguoxs0030UnSAtNspWlcb0jbTHyoVakrCovXGERHeii4ypFi25h5LTSHIK4rUSD1VVTF1curl7b2Pza6XMdhfaEIRabwM1oU/dQqWBzWGvoReJM8VBwUZhTfonEwMKzwNGo67ATGoiyrArXZ+Mc0BjciRpJ6IZ3WhsON/NdfbsBiCQ4g9CjUnFxbvE8FCvUD3TMnvP1Ks9nYdrWCpUvGQOncIHKls6GNz1F6+r+hp2De5tmuLRkYy4KrqiL6zBXQP2o52Tt2dNVTY9hneg9Y74rMbd7Dyxx8U4Nv2tizQtv074rVIrVTTomkpjQpPFljYt09Fpx/C4KyPfusa1YAphsBczkaIhRHfkE9gNnVa7tykwudroB1Oi6s/QIpNAq1DvnMNyyvzSp5oQ02Px4MmT0o4Vw0WyJJXU7R+l3F4ZhqLyAJcXOEe8WVDtHBvoP3KgG9nYgiL6hbHJGXQM8co9oSc35UHFEcCM1CJTEARp599/0rj9aWgW8wqgC4TuGbLeYQTKMDa6Cb38IeJ/aT3cqTwVGv+wz3cIUdLoroKk4XW94ArTSnkpENVpsjcnxyYiI1iZy8lWJrBO0vfggkrQUJOLurGKwG94ZjgTfSZlNU6bi0CDFxdK1MI8NkgzM8bWz4ZK32fj2Bt2S45GB53SpOlrZVjgpPjk+Ujs7BgTvfjrE3CYxD6ZALWiwva0j75qvx2L33WsOHFSwziTABM9kIHFv5mNjkjH9OC/NbEMRQg7zB4Tol3O91dVMC5pPhOfYVfisGReCNY/CdGaIp4pJu1/gUyCwie/RSFKbytEdYRiyP8FFcevkhkwPVXX07ss1ajXOgUmOlzzYWMoZSSVsOEXJ0j036Wwho4djGwwtb/kfYEuNyAdeCfrbrQdwbzv8Ap19OaqxtKk79lSm/ds1jTJHAxqSs2liSYFRwos1AI3iI52C8WVuVs96EdJLoFUcwSalUjpAnjcleabYqMfWe5pLgXWJMyAOgRvqDGU31iaRcaeTZJOWZE8VVucOHdl6ODFwVnm+XnWR0l0DfnkFBx0Uy61lBpuqiMLhKIc6OA/CY3DTPX3j+0rSfB6+Scq1d5kai4PygldlEGuH3C7nJLY6zDpl7FNBszpa1+vogY5n+I3m/VYuzZLTKgKbCoqbck8jZgCnRMEFQC2FzOT2XVDFumfERrJn2UtzxQLGY8+PnChs24g8R0RcRSLSC3MaZjSOqndXRTF5ONy2grtnus60HWVvDu3JaNLknjp/S1TxBe2w5mXOsZvabX+UrVe8/gCAPIIUm9Ma8kIfNBO2WVbGmoJAJ0nIWSLN92QHr7FWuDohoBfEf8/nkhVqrQ6GtscjlKGLSdJG5FOUfiTlVlNicKWwbbpjXKckDe4LoKjSQZGlgQCJ58lT1aO64tzGlrp0JX2SZYxW4vQCOIsph53Ykxwkwt7swsqNsiFWDEhwLSWltw4GCM7gi4RcXi6lZ29WcXPtJPtHALRb1Q641XVs1S9iBIEB1xoft0Q30yMijl0/0hPqWAhaFYEu+38KIHNZCNQu4LujVsPStA7CL4ZE9enqiUsIDfy/HvKO/CCCZiLcUmUkX48U2uhWp9vsVLHf+o9W/ZbWIl2hL6ZTlaC2sTyI2tMz74rFi44tMJn3xKs9G9R91ixImPw+v+fcg/wDd6/ATWD/26rFiBlmL/v8Ao1Xy80HF5DvRYsWR7E+T1+EO1v2+X2Kqdp5hYsR4+yKP9P8AItqFGtksWJoJt2SXP7SsWLjUEGZ6flArfn5Wli5dhMG3v2TWzf3+q2sXS6G4/Uiy0PUfdTZkeg+6xYpWeph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7150" y="-1287463"/>
            <a:ext cx="2286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508104" y="2204864"/>
            <a:ext cx="32223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Пушкин – самый любимый писатель в нашей стране.</a:t>
            </a:r>
          </a:p>
          <a:p>
            <a:pPr algn="ctr"/>
            <a:r>
              <a:rPr lang="ru-RU" sz="2000" dirty="0" smtClean="0"/>
              <a:t>Он писал сказки, стихи, рассказы, поэмы, которые знают и любят люди всего мира.  Александр Сергеевич Пушкин был великим поэтом. </a:t>
            </a:r>
            <a:endParaRPr lang="ru-RU" sz="2000" dirty="0"/>
          </a:p>
        </p:txBody>
      </p:sp>
      <p:pic>
        <p:nvPicPr>
          <p:cNvPr id="8" name="Picture 6" descr="https://encrypted-tbn0.gstatic.com/images?q=tbn:ANd9GcR80vAhdjCx5k3XiK2MmHRQEk2uhvBuM_iUNQakRcvqpIpI8vUCG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4752528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0"/>
            <a:ext cx="4272080" cy="3933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58973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AutoShape 2" descr="data:image/jpeg;base64,/9j/4AAQSkZJRgABAQAAAQABAAD/2wCEAAkGBxQSEhUUExQUFRUXGBwYGRgYGBwYGBcaGBcXGhgYGhwaHCggGBolHBcaIjEhJSkrLi4uFx8zODMsNygtLiwBCgoKDg0OGxAQGywkHyYsLCwsLC8sLCwsLCwsLCwsLCwsLCwsLCwsLCwsLCwsLCwsLCwsLCwsLCwsLCwsLCwsLP/AABEIAOEAwAMBIgACEQEDEQH/xAAbAAACAgMBAAAAAAAAAAAAAAADBAIFAAEGB//EADUQAAEDAgMGBQMEAwADAQAAAAEAAhEDIQQxQQUSUWFx8CKBkaGxBsHREzLh8SNCUhQzggf/xAAZAQADAQEBAAAAAAAAAAAAAAACAwQBAAX/xAArEQACAgICAQIFAwUAAAAAAAAAAQIRAyESMQQyQRMiUWGBI3HwM1KhsdH/2gAMAwEAAhEDEQA/AOEY3qikc1umxFLSpGypIi0qUG3REYyFvdjihsNI2Hc5spB9xyQ2jNTA75ShCoI09fwtsm+Z5rGM1uitYhsLiQI63PFYAmNyyxgQ8glEFTatlvCUQHXNaAJzyWWbxBSQttRt2T3yWGnnkus7iRFxp6d8VNod1WMaisbbyWNmUBd5LTmzZS3VB/266rUzGiO5Husqu0P57zUjPfVV21676YDmgbtp9TbjwRRVugJNRVsY3jOsf2gYp260mMuB14JYbScT4KR8VxM9gLH7QJtUpkG4kSR15XTVCQp5Ilcce85OMjyHx6pnDYx1RswA70kDUeqRwNLecJtOpEjP5/Kdw1Ju8JN/IQSLzx5dE2cYk+PJPkMssdEUJdjkYPKWyhMO1y2CtA2z/hbo3QDEa6WUnSAsFPzWohcGFp5WRWmFBjZKJYd9wgYxKwlNAOKEwNFX7TxoAA4yFQl5Njnrr0TIYeW2JyZ1F0jo8btoNFs88uOipn4rN2+7ezibEcElVNulrZG3FQbiRoz7+ifHEl0TTzuT2Wb9r1IDW5u55REeead2diiCN852JBJE/Y/lc+50zDY6eYU/FGkG06W0WvGqoFZpXb2dtSxIBv8Anh+Uyx3D++i4mhjQ03ad0gWzAtnfXouh2fLmgh0t0g9c9R0UuTFxK8eVT0WxEqBbkFCk8jPlCKy+vBJHUCIt3KqttSWhsSXRMaDLrmfZXFWmqfah3agMb8+HdmIJiCOSZi9QrPqIZ7BIytMeX2QKzgxjyOB8zHwp4baYgBw8UROv/wBDQ/ytYqpTLHeKRwFonIo0newHKLWiuoVi2mBGZInzjzzSNWuW5GQRlpwKYxcNZkTpfTO/WSq+qRu6T/J9r+/RUxXuQzfsXIf3wTAKSpHim6eiVIqiwocfZFolCIRGaIGNQUuU4E+SjaFMBCGgVetuCeKocfjnNJIJGkTqZz5QrDa9b9uVzGUi2ffJUmMpneGZvnFogp+KK7ZPnyPpBHVi4eMzE8z0TOFwBqPAaDNrC1vyq+m6/DqPhem/Q+AB3ngO3IABcIl2pE+S3Nk+HG0Bgh8SWzjMXsAgyQWiQ2TaXHL1OqqMZs91BwDoJNwAc/IL3rE7Kp1mFj2y0+RVNS+h8LTMsbc8SpIeb/cVZPEi/To8rw+BdUsGnOxGRgXPRK4uiWS1zgIJluuY+eK9lGyabBIGkfxGgXOfUWzaZElon3RQ8y5daNl4a46ezzRuIM8j7ZKx2dW/TOgEmYMGYnVA2hgjT8TRbggsgzec9Fc6kjztwlR2GDx4qAEFhGu6cj04Kwbl6ei4vZFX/MBbdMCQIymB7rtKeQI77+6gzQ4s9HDl5xNAmy5vbmKBeS2+nQiJ+F1O5kuFxFnPn/s/KLx1bsV5cqjQ1Rrh3idJJz4wCJ+wW6Q3wQf3RvzoLGZ55QlsJJPKWj1JM+yYwrYY4F26d2Jzt4gbdSE9qiVO1sRxm+926A4kTpeBrzOSUrWAEWA7+U3W8NVxvN7jSwQa1QnKD0y55pqFPZY00xRqpSk6/BHPJLZQmNtOSYYElTcnWm/fJKkh0WMNaYRXWaTwWm5arHZHr5JQ5HL7QxG8dz9vLoM+uaUwbgXneMWtJlb2k3ccQ4aRM3SraYJkW6q+KXE87JJ8tjeD8VXppnPIXXtX00f8TZ4ZLxLZ5hwtfTrxXt2xHf4hNrKLzukWeBtMvadwsr2CqnYt0HdLWgalU9bbOI3o36T2zlF+kheeoWejxdl5WZvKk2zgvCQTc8k/+ud3eykLj9obVq16hZRiBm48luKDbGyqJTbVpgEtjQ6rnKLC1zm8HQOV4/Cutrh7T4iHHldU1Aj9QjXePtPpqvYxek8XytTXsObObcw/cgxGREd/C6rCVgWCOHxH9+a5N1Vz3+FrgJueVpnjZdLsynutIzg58UrOtB+O/oO76BiMEx4lzGnyTbAsOXfBS3XRS0nplJtHBBgb+mwAb3iI01H3VThDuutYlx5mCTl5fK6vGDwOAEmCOvquQoy5zSLSXkTl/q4T7qnFLlF2R54qMlQGrVP6u86CTnaARlYIWIYL29uScxVPxjxTa1oEgC1tQUtiHaQc56aQqF7EcvcKz1TLB6JSiE0AhY6IdicaNUk1MsN0qRREsKT0WmLapSk7immOMSktFCZXbeYDTcHNmwg8L3IjULmHQ1xa24m3G+vfJd49m9IORt6qrq7Ip03io53hMCDA7z9k7FlSVMnz4XJpo57Z1ntc8S0E87nVe57IoTSE5nNeVY/YZoXB8Mw0aRwnVeh/TW0g+k294B9Ujy5KaUkUeLhcG4vsaxewy5zXOcSwGS0WnzVHS+mYxTnB7v03OkACCBfwxECDrddvQqggglTDWgzaVIsjS0Vv1JvtdFZicEBTIuYFlwn09hG7z2VT/jY929E7xJHh6jkvRK75BAXDYZop4l40qAnzELcUtNIYo8lv+WcltDBFpgvFQiSeGZI6dOSrKGDggA+InTI8ssuK67b7ADaM+yltj4anUEuHiHZ16L0IZnwtnn+T46U6RXbLw7S98iRHkTyHkujp0QJgR38KVHZjGEuAujuZJSMk+TNxw4qgIvyUf07m+qZq0h0S4bGaCw2RqNz7hcSx8bkwAJnzAHwF3RbkuO2zRbTc5rQQBDhrobDzhP8AHe2iXylpMW2liN54IECAPM6ngbpKu+54fnNNPpDj3mEpWN57hWRo86TbexqmUcFLMKYYVjQ6LGqVwmKSVam2OSZD4sapnPqmmvt7fKRFREa73Smh6lRZNMJgUmvEOEj4sq+mZTlI5SUtoYpWF2zVnD7hMQfD30+yrNi7UFIEb0Xgd+iU+odp04NO5eM4kbnHqY0VHSrljiHTlYx3ZNx4rhTFz8njk0euYDaG8bfKuKQyJyXluwNru/V3SbT0Xo2JrPLWlgBPAmB6qLLicHTPQx5lkjaBbQNdrnPpOY5me65t+krg9p4qs6oPA5hbJEjP+F1tapjXC4pMHAEm3XVc5tKrVc877mAZcYHpdFh0/YbKMnDsrNrYve3e4Kz6Yq3f+Zi/z+EntaAASYEzK19OVyKhES05HI63958ldx/TdHlZMjeZWdmTwWNCGHLHVeSjofZJ7/z+O+aDAM3UiUAEz7LqOCzlK5/6oogxUJtG7EXkyWmZgD8q9e6OCqfqG9E9QmYtTQrNuDOaaJsY0J9Bb290rWBmO9U5uFzpsJMSeUekoWKbfnr14Sr4s8yaJvibdFNmaEBxU2aLmFFjO9ZEpuS7XSphA0NTHGPCO2r36pNhRWFLaGqRY0Hwl9qbU/TZY+I2HK2aG2qG5kAczC5/aNcvfMyNIy8lsMfKWwMmXjHXYJjrznr/ACul2Bs8Y6m6k1w/8hjSWA2/UaOFrkcOi5hpGZnyRKVVzCHscWOYQQWmHNNyCDpkqZRtEKk7HAH4d/ia5ruBEdT05r0r6Z2ia9LQEWVDW/8A0BtaiG4nDtfWu1z2hu44TO9BMsceRjloqHD7ZNKoTQkUzBAMH481LmxSyLrZd43krG9vR6LtDZtZ4gODeJk5eS5vEbM3P9t4zmk3fV7y2N0m2el/NKj6hplwNbfLZEsZZzgTkHaaqfHhyo9Gfl4OPYttkFzyGgmnTb4nRYOOnXlzVf8A+d+nBp2jdIGcwNTw0PVW/wBY/UrcRu0cO0U8M0yym0Rpm/Vzuq5l1PXLL7zor4Q+XZ488zlNyR6Thq4qU2vGTmz0zn0RnNtp3C5b6Sxx8dF2X7mcv+h8H1XVu4KDJDhKj0seTnFSFnGLobAZ80Z5y81qm2/BCGDeFV7a/Y1ozc4Dv2VvUPeYuuZ2vjnfq7u62GGW5zcCdb/wjxJtic8koiTXCTGW8T6mR0yStUSXdZ9yPunMNRDiZO70BINo9Y+UriqgBdGbrHLd/KsXZDLoiwKbQhtU0TOXQRqm1yHvQpNchDQwwoNXFG4ZAA/c8XiBkOfNK4/FEeBhucz8AcFDEOECnTExZzv+ifstUTJTpPYfDNmi6raQSL5nI5zc3VcRdEI/xghxNyIyE8VAFNiiWbi/Sq+v3Znceim0WOp5e/soON++SnSqAEE5arWZHvZqjMW4/b+Fs0iCCBwPytNYQ4jh/KddRuBAnIfaeGqxs5J9CjaM23osInLT8qNGkDmY7gKVJ8u5mNEUQARl5Tl/a7ZhAUSDBAEBZGndwnjVY8DxQ46OEA+aWq04PMQssJMJgKxZVY8aH2IIK7TZ+3aNYWO6eDhx5iy4Nom3MLMLiS0yDEi+ttUrJhU/3KcPkfDdPo9FrkGIjW41UWjXVcrs/aoYRJcBwzHpp/KtBt6k0ZkkcBY+Z0UksMlouhnhJW3X5DbQxkEiT5KmxNJjjJueMX0tYrMTtBtZ05E6Hjqgud6e6bCHFAylGf3RjGME+JzZz1+UCphmTO+bcls66IbimoU4L6EPVTAQ55rYujJkwrWrH+EGdAoh0IGOr+GNT7LErYblSsrt7edzJT+OplsNOug4FVzTwzVhQBqVZJygSU6Wv2JklJdXL2A4qoZjKNOgUZE8kbadHdqZzKEBC5VWgZqSdS7MK2IWjzWRC0EJVfvBrtY3T1br6EJqjJIk6WjWLpJoi2hIPp/ZTTbOt/qYP2PQ3QNewc3b5AKguCM7esWKaOFeXeEG8+8d+S1ga7WVmvcN5oMkf9RkEWntFxLnPuXEkkDLlC537AqqshVwoHhdBdE2vE8whUwXEDX5tl8pqmWl0hzQFGgD+ozk5vz+VlnITqOtPJCZdGxAAc4DKTHSTCBu38z9kaNbCTx5eqG7TnHHhqic+fdkIfhYcjI4pyjiv9XG+h49efNIk/dacZnmucbGQm47RbGTccfLkgPcfLT7rMNXJA4yovuMrpVFnO1YRqKwBDAKlTlaTIlUIFyf6VRUfvmTqn8fUhkf9GPJVgTMa9xeV+xsMKdwPGCe7JRpVxsqo1t9zeNugztdbN0tAQjGWpukI4r92UHmouHEJnHva5xIbAk24ZIgoh9ORmM+SxPRmT5X3oShbA0UWqYCIAgE4HQ5pP8As0zHFuSWqcUVglsCJbDh6wft6LJBI04AuNtYGllF3fnn9lPIznf4KgAsNRogcFsSLtdEXseC2DxWFpzC40HVkkk5me++Cg259Uao8EcCoARla3ytMMc75HfshC8cPmyIAZjmtbv8rjkwdRvvz1utu9ljjGQUXLTg2EdDokQdfhMkWlJUjBB5j7J+IJ6/lLn2U4XcaNNdPVSaeZQwi6ITBLaNS4HAfP8ASUaUbHOl59PRCYE6PQiXZgVjhG5Xt3+FXAZdVebJpUz++/K6GbpBYcbnNJNL9yuq/uOnumw5vhMHnGo5IOOa0VHblmxz+6ewdM7niIaNJWNqrByQm5cY7FsdQDSHM/aY8ktKcr0AD+6QRaBqNL5BJFhBhbF2gZKpcSZ0UAMu9TC0HQpTYdzcojES3vm6zeuhytnv1WUESUt9Rnv1UHGcguoxs0030UnSAtNspWlcb0jbTHyoVakrCovXGERHeii4ypFi25h5LTSHIK4rUSD1VVTF1curl7b2Pza6XMdhfaEIRabwM1oU/dQqWBzWGvoReJM8VBwUZhTfonEwMKzwNGo67ATGoiyrArXZ+Mc0BjciRpJ6IZ3WhsON/NdfbsBiCQ4g9CjUnFxbvE8FCvUD3TMnvP1Ks9nYdrWCpUvGQOncIHKls6GNz1F6+r+hp2De5tmuLRkYy4KrqiL6zBXQP2o52Tt2dNVTY9hneg9Y74rMbd7Dyxx8U4Nv2tizQtv074rVIrVTTomkpjQpPFljYt09Fpx/C4KyPfusa1YAphsBczkaIhRHfkE9gNnVa7tykwudroB1Oi6s/QIpNAq1DvnMNyyvzSp5oQ02Px4MmT0o4Vw0WyJJXU7R+l3F4ZhqLyAJcXOEe8WVDtHBvoP3KgG9nYgiL6hbHJGXQM8co9oSc35UHFEcCM1CJTEARp599/0rj9aWgW8wqgC4TuGbLeYQTKMDa6Cb38IeJ/aT3cqTwVGv+wz3cIUdLoroKk4XW94ArTSnkpENVpsjcnxyYiI1iZy8lWJrBO0vfggkrQUJOLurGKwG94ZjgTfSZlNU6bi0CDFxdK1MI8NkgzM8bWz4ZK32fj2Bt2S45GB53SpOlrZVjgpPjk+Ujs7BgTvfjrE3CYxD6ZALWiwva0j75qvx2L33WsOHFSwziTABM9kIHFv5mNjkjH9OC/NbEMRQg7zB4Tol3O91dVMC5pPhOfYVfisGReCNY/CdGaIp4pJu1/gUyCwie/RSFKbytEdYRiyP8FFcevkhkwPVXX07ss1ajXOgUmOlzzYWMoZSSVsOEXJ0j036Wwho4djGwwtb/kfYEuNyAdeCfrbrQdwbzv8Ap19OaqxtKk79lSm/ds1jTJHAxqSs2liSYFRwos1AI3iI52C8WVuVs96EdJLoFUcwSalUjpAnjcleabYqMfWe5pLgXWJMyAOgRvqDGU31iaRcaeTZJOWZE8VVucOHdl6ODFwVnm+XnWR0l0DfnkFBx0Uy61lBpuqiMLhKIc6OA/CY3DTPX3j+0rSfB6+Scq1d5kai4PygldlEGuH3C7nJLY6zDpl7FNBszpa1+vogY5n+I3m/VYuzZLTKgKbCoqbck8jZgCnRMEFQC2FzOT2XVDFumfERrJn2UtzxQLGY8+PnChs24g8R0RcRSLSC3MaZjSOqndXRTF5ONy2grtnus60HWVvDu3JaNLknjp/S1TxBe2w5mXOsZvabX+UrVe8/gCAPIIUm9Ma8kIfNBO2WVbGmoJAJ0nIWSLN92QHr7FWuDohoBfEf8/nkhVqrQ6GtscjlKGLSdJG5FOUfiTlVlNicKWwbbpjXKckDe4LoKjSQZGlgQCJ58lT1aO64tzGlrp0JX2SZYxW4vQCOIsph53Ykxwkwt7swsqNsiFWDEhwLSWltw4GCM7gi4RcXi6lZ29WcXPtJPtHALRb1Q641XVs1S9iBIEB1xoft0Q30yMijl0/0hPqWAhaFYEu+38KIHNZCNQu4LujVsPStA7CL4ZE9enqiUsIDfy/HvKO/CCCZiLcUmUkX48U2uhWp9vsVLHf+o9W/ZbWIl2hL6ZTlaC2sTyI2tMz74rFi44tMJn3xKs9G9R91ixImPw+v+fcg/wDd6/ATWD/26rFiBlmL/v8Ao1Xy80HF5DvRYsWR7E+T1+EO1v2+X2Kqdp5hYsR4+yKP9P8AItqFGtksWJoJt2SXP7SsWLjUEGZ6flArfn5Wli5dhMG3v2TWzf3+q2sXS6G4/Uiy0PUfdTZkeg+6xYpWephP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7150" y="-1287463"/>
            <a:ext cx="2286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encrypted-tbn1.gstatic.com/images?q=tbn:ANd9GcR_4u5qVKQDGeLqcQ9se68bDD7d6ZS9VFvCtCdCrimoB3l1WM2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3453607" cy="450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476672"/>
            <a:ext cx="32592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Саша</a:t>
            </a:r>
          </a:p>
          <a:p>
            <a:pPr algn="ctr"/>
            <a:r>
              <a:rPr lang="ru-RU" sz="2000" dirty="0" smtClean="0"/>
              <a:t>родился в 6 июня 1799 году </a:t>
            </a:r>
          </a:p>
          <a:p>
            <a:pPr algn="ctr"/>
            <a:r>
              <a:rPr lang="ru-RU" sz="2000" dirty="0" smtClean="0"/>
              <a:t>в городе </a:t>
            </a:r>
            <a:r>
              <a:rPr lang="ru-RU" sz="2000" dirty="0"/>
              <a:t>М</a:t>
            </a:r>
            <a:r>
              <a:rPr lang="ru-RU" sz="2000" dirty="0" smtClean="0"/>
              <a:t>оскве.</a:t>
            </a:r>
            <a:endParaRPr lang="ru-RU" sz="2000" dirty="0"/>
          </a:p>
        </p:txBody>
      </p:sp>
      <p:pic>
        <p:nvPicPr>
          <p:cNvPr id="2054" name="Picture 6" descr="https://encrypted-tbn3.gstatic.com/images?q=tbn:ANd9GcR4kkUdpLhkDb3L59RzbRE0-Yc4eO38WnkbS5DxRL8x1ZCd8Vh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3744415" cy="3349489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8970" y="260648"/>
            <a:ext cx="3285029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558973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876189" y="5213628"/>
            <a:ext cx="2823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Пушкин Сергей Львович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698570" y="5220107"/>
            <a:ext cx="33396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Пушкина Надежда Осиповна</a:t>
            </a:r>
            <a:endParaRPr lang="ru-RU" sz="2000" dirty="0"/>
          </a:p>
        </p:txBody>
      </p:sp>
      <p:sp>
        <p:nvSpPr>
          <p:cNvPr id="4" name="AutoShape 2" descr="data:image/jpeg;base64,/9j/4AAQSkZJRgABAQAAAQABAAD/2wCEAAkGBxQTEhQUEhQUFBUXGBUXGBgYGBcUFhgaFRcYFxgVGxQYHCggGBolGxUVITEhJSkrLi4uFx8zODMsNygtLiwBCgoKDg0OFxAQFywcHB8sLCwsLCwsLCwsLCwsLDcsKywsLCwsLCw3LCwsLCwsKyssLCwsKzcsKysrKysrKysrK//AABEIANwAoAMBIgACEQEDEQH/xAAcAAABBQEBAQAAAAAAAAAAAAAFAAIDBAYHAQj/xAA5EAABAwIEBAQEBAUEAwAAAAABAAIRAyEEEjFBBVFhcQYigZETocHwMkKx4RQjYtHxBzNDkhZSgv/EABgBAQEBAQEAAAAAAAAAAAAAAAEAAgME/8QAHhEBAQEBAQADAAMAAAAAAAAAAAERAiESMUEDE1H/2gAMAwEAAhEDEQA/AO4pJJKRJJJKRJJrnwJKA47jky2l/wBv7JktQvi8aymPMfQXKCY3xEQCWgBo3OqGPqknSTzWK/1N446jTZRY7K58utybb6lN5ybRK17fEgfc1mjpnDY9FO3EsP52u7Gf0K+Ya+IcXOLjJmZ3tpdS4XHVWkZXuHZxHrZG/px9NjECbH6KxTxjxo53vK+e8D4zxVH/AJS4bhwzLtHAuIvq0WPqtDHOAJAvtY36KmU41NDjbh+MZhzFj7IthMayoPKfTQrJgypGayDB57/snA2KSDYLihHlff8Aq/ujDXSFlPUkklIkkklIkkklIkyrVDQS4wBqU4lc98ZeJQSGAwzOGD+pxKohLiPF3VXENBDB6T1KDcW4vSo2JLn2hrfxHsN1kuN+JK1GlVAaJzAE3Jb/AE6AEx3WdoeIGfwNQEl1dxILjd3mNrnYDYJ+Xvh+P+tzhvHeHqPytcGHk/ymdIXLvG3Fvj4yo4mWtORp2hvI8iUNr0i38VoFh32jZDrmRHTlvqs/O9TFmK1WqXGSkx0KZtCLn05pwygCTNgnYCwNcMeHkBxBkA7rXUfH2IAgRBgRuOxWSe5u0zyhejCSNQENNnQ/1FrteHH8M3aCTPqdCuncD8TUsQ0OY4dpuF8/Ghl3HdWMBjH03lzLEcpI9VqdYzj6Zw9cO0IPNFsBjMlvy/ei4p4X8ZudUpNfoXAHQFvru1dYo1gRKvtNax4IkaJyA8LxeQw78J+RR0IT1JJJSJJJRYmsGNLjspBvHcXAyNME6nkP3XP/ABRwmm+i74jiwC+YbHq3e/qimN4tD5ebvJixPpZZj/ULiQdTFKn5nEiWgER1J0C315MXPtc4qEOPnxDy1sxMnN1gnXuhuIogOsdCYHPqeqhrOcH5TFjqPMreLyhoDtRedyT+q892Ov3A+rVLnHUKRzYifUbepUUC5meakFa4zfcLTBjqci/lA9SfROwlNoJkbT6djuURpNa8ZrchN79uipVcK6SNB7A8zKNSXiFalLcl43i/qoP417hlMRfQRKZRoXtfWynpYckF0aaToCRunZF6rUWEwARHsvMQwg2OvI/qrFQFon7Kr06ZJAFzH6LW+DDMPiyx4duNnaGNl3bwPxtteiADdsCCZMfWFw3HM6jqPqEc8B8Y+DXAJMEHtbb1VKrH0Mx/39Ed4ViZGU6jTsszgq2ZoPMT7ohSqFpkLd+mY0ySZRfmAIT1kkgXiDE6MG13fQI44xqshi3l73HmflyWuJ6KFYvDZjcTFx39FgPFuOo/DcKjKrnyY8paB1zGxC6ZUbbqsvxjg9J8uqMa7qdJ7aLp3x8vocdY49w5zfiNLwA03nl1VDHHzEB2YSY+9lo/ErjTrVG5LGJ8ptAgwIsFnHYcgF2Xb3+7LzyeuluI6NSInopMUwyCBttfVQVPxCJ22RDPYDqCnMG69w9UtDSLQSpsP/uObUcQTa4sMxF/3VzhWCFUSIhpzSTrOotsiGOw1MkghrTE5jNh9Vzt9PrS8I8P06uDyMaMxNzv1ghV6vh1oDWRluSbXcABud0R/wBM6rfhvBeJL7McQC23I89VtcXhGub85taVdfx7NjfPeeVxPxFhwPK1hAaBmdrdx09la4J4azUi+pLXOPlaTHljXmr3GuGup1XB34jUa9otlqNGrRP5hyVUUqvxc5p1qjSw5WglrmEaBwHJZm5gufbP8a4a9hloLm6zYjp5hqhmEJY4Ei4IMaIxjK7iAyo5oDYPlkno2BYFD67fMJtMT/8ARj9Fvm/gr6M4O4ZB2bHsjFNuyCcFqWaIjy25W0E6I5TBhdrfGIJcLqxLT3H1RIIJQOUg8vrqjbVk1T4rVy0z1t7rNAIxx6rdre5Qhhg/dl148jFePF4tKqYhoMg8tNlaOuqr1mx3utWhnOI8Ea9pD8728jG20gSVh/E3Dw6kfg03DI03Aho6X1K6hUZbshGMpg66HUHebFc7yPm4O2cw3V3D0cxg9DrouqYjw7hvhlnwAABlDxZ0859Vz3inDThqhpg5spEO3g3At2XLrx15Nw9G/wAHVziGtIMAA79xqukt8J4fFU2ODj5bS06xbTRAuA+HG1nNrNqObH4hA1gBwnZdH4Pw91OkGti2nLXUhHM31q7Gf4V4RpUA41YqPJkeU+UbACZ9VfYA10AOZMcwP1QrxB4RxdUz/FlwJ8zSMg1BsW3RjhXh40msZmccogunXvK35+Rj2+2ib8AyrTbnaHDXzAG/MLP8XhrhTY0AnUjUDcytnSpwABoNlnuOcLY6s0v0cMupEoqYt9XAMdl/ll9tCCe86Ssv4yZT/l1aQBvt7ron/hNCm8vpsNphpMtE/RZTxZ4e+DQcQYAMn1OiLLCJ4XxKGNb8Go2crCKYmoZ1MmfKNl1DhmKL6bXxBcAff6Lh/gnCYdxmqzPUe6GMDi0Fv5i4DRo+q7bwcD4bcoAECByG0FENEWm+sIzhKktHsg2SQiHDDEjsVtkM4s+ap6QFSAkqfFOl7z/UVEbLpLkYNyphgKVwlVqx9+n6qtSHEkDTmgmPaQD/AJ7IvUcqFRuvMfeis1i3GJ41xx+U05LAzM58XJOzQeSyVXiDqh/C0WgNAklzrSXakj5LbeIPDzqji+kSHEQRIv7rMN8OgGGuy1Gy5xJlrRsI3JuvLfLlemezxr/ANYD+XMOE5gYk9Y2XS6DrdVyHwngXUXtc/M6rU/DyDBqfnuus4N9gOi1xYep+rOTok6naw+icCmvdIW2CYQhfiCnNMuGrb+ys41lT/jLR3E/JA+O4usKZGUOdB00WbuGRfwOIFVgPRZvx6AMNUm9v1IUvhPEVA0fEsYvFgo/HH82g9o/NDQPvsjr6M9rD8CFHDNmo12dzi3UgfDcNgOZXXvBpBw1MiYIloIykDYQVh/DtKhVZS+JTmvTGRzXA76HLoe66jhqcAWi33oriHtMBqrOBs4KHVTYazgt1gHqDzEnn9Sm1IXpuVGTcresHhwVaqfVSPaoXpCu5qqVWK9Vb1UD2X+90s2KL2crdUB4zwkVASPI4iJ2Pdah7PvTRUK17LPfM6np5tgRwCjVcwCpmzNNnDywAY+a3mA/CJ5eqD8Cp+Uo22y4TjPXovWxaCVV+W/JNZU3TzB2W2aD1uJvg5KL3uvFoH/Y2Q7EY2u6m6KEVMtmktI6+YFact9FRxGGPM/5RZb+qXPxjuCtrkk12tpk/lBB+YREYA1y205SHRMTE29l6aRzZd1pKeBy0xBggGevRasZ0NpUyx7DAzOIaBDZcBqTA2vutMxqpnCgwdCJAjvcdlfYLCUEhopaXdReqlppQG7dNyKbENhx7kfNRzC2wQKhc1SD2Ue4CkhezlKY46TurBCiqC/zTqVKgJ9FSxLb23RFztv8ACqV7219FW+DPVzhVKB1KIvbICr4GlARFoWLPHTVNtQjVTsriLr2tRlDatNzRYz81nEJnEgBVMTj2i08kDrYx8wQPmiPCsMHmTyTgWeF4KXZyEdi0QmUWRpb0Ujk2qGwAbBS7Jq9AWS9bqpGNumNU1LVKCOJCKjh1n3VcohxxsPB5j9EOJSDHOTFIYi6jzawnVhlQphVhrbSdUwtA11VKsUqgABlOwuFvmd7K5Tw4N9+qs0mjdFunCZThWNl40ey9cYUCJ/dVKzQdVYKgeskJx9ObojwCnDT6fcqnjIRPhIhi0BNg36qQcrKOndSAIqNJSBB+4SceS8AQTxopsKPMoAVZwgvPROpX48zyB3I/IrPOK2GKpZmObzCyLqZn71RfsxE4fRWKbQLn0TXN8w35p7Wzc2bp+8KXiI1J7f3UrKUpBgMRP6K6GwgoMltIXonkpcvJNAukY8DivHmE4tUT+qRhCrPRMqG2kKNy8z81rAp4phRnADyBCazuytYPFR2V+AYbG2ic48lGx0qRYaekJsJE+i9UT2iyuYJkDuqYRKk2AAnBToWe4nhQ2oXXh1xy7LRKnxLC528iLgpDPB+zQvchNu2yttogEyJ0i591JBG59/kjGtVhSI0Ejsnz6qcC/wCY9iphUEXaT6CysWqRKQM3VitTYfwzPRI4Y/lg/JWLVS5TKrFJUEHRJZ9h8qoQoHq1Wbex7Ku5n31XXWLFao3qvKW6lqhQwEjF7B4uNZRenUkSN1nW9FcwlfQD2XLrxvmaNCF4W2lQUakmNFZCkkwzJd0CJKDC04HdTpjJLwr1JKCsZRyu5A6KI05vEovVphwgofVGWGnUqRrMNN5/somvB7q1iKuUaidpNpVSkDHP+6cGk5IkgSAVP8ORYX3nf3URtpNtk4tSV6dpgO3g/RU3UTtfW2isfDDgcpLSdvqFAarhreEWwxCBIjdVnsiyvhwPX9VFVprOwh72iFA9lleqMhVarenqtSixWZqvWvg9/v3TXNjRNbdXS5vrQYd4qtmQHi07O5FXOGAuJzAjLqgHDQ4vDWa/KN56LZUKeUQsSNVKkkktMkkkkpEoa1AEg7iR7qZIqQFUqkuI0i0EW7qMjp7QUYxWEzXFnc+fQoFiWkOyuGU85i3dST0qv/q876yFMap3HqChOYzuD1uFPSe6OYWP7Gvgtu5+y9c6RdV21wfKdVIRFvXondWKtRhFwVIyvI833/dPf1/yoizos3wpqtKRIVV1IiVJTefy+0WPorAIJvr97lMugIrUvT75qKlhnEgNEk7fuj38LmMAIngsC2nManU/RagRcK4aKQ5uMSfoOivhepJBJJJKRJJJKRJJJKRKHE4drxDhI+fupklICrcKc38JzN5aOH0VZzrwQWnqtKU19MOsQCOt1i8RqdVkeJt0JJDtQY15gqbAVyQA68/NHavDqbhBb7WUOK4YwgDzADkQPovPflz1rr8pZik9saXTQborSwLY391K3BsF8oXonrluAQwpc45RPYK9heFk/wC4e4F/8Is0JyfhB8jKdMAQE9JJaBJJJKRJJJKT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7150" y="-1257300"/>
            <a:ext cx="1905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eg;base64,/9j/4AAQSkZJRgABAQAAAQABAAD/2wCEAAkGBxQTEhQUEhQUFBUXGBUXGBgYGBcUFhgaFRcYFxgVGxQYHCggGBolGxUVITEhJSkrLi4uFx8zODMsNygtLiwBCgoKDg0OFxAQFywcHB8sLCwsLCwsLCwsLCwsLDcsKywsLCwsLCw3LCwsLCwsKyssLCwsKzcsKysrKysrKysrK//AABEIANwAoAMBIgACEQEDEQH/xAAcAAABBQEBAQAAAAAAAAAAAAAFAAIDBAYHAQj/xAA5EAABAwIEBAQEBAUEAwAAAAABAAIRAyEEEjFBBVFhcQYigZETocHwMkKx4RQjYtHxBzNDkhZSgv/EABgBAQEBAQEAAAAAAAAAAAAAAAEAAgME/8QAHhEBAQEBAQADAAMAAAAAAAAAAAERAiESMUEDE1H/2gAMAwEAAhEDEQA/AO4pJJKRJJJKRJJrnwJKA47jky2l/wBv7JktQvi8aymPMfQXKCY3xEQCWgBo3OqGPqknSTzWK/1N446jTZRY7K58utybb6lN5ybRK17fEgfc1mjpnDY9FO3EsP52u7Gf0K+Ya+IcXOLjJmZ3tpdS4XHVWkZXuHZxHrZG/px9NjECbH6KxTxjxo53vK+e8D4zxVH/AJS4bhwzLtHAuIvq0WPqtDHOAJAvtY36KmU41NDjbh+MZhzFj7IthMayoPKfTQrJgypGayDB57/snA2KSDYLihHlff8Aq/ujDXSFlPUkklIkkklIkkklIkyrVDQS4wBqU4lc98ZeJQSGAwzOGD+pxKohLiPF3VXENBDB6T1KDcW4vSo2JLn2hrfxHsN1kuN+JK1GlVAaJzAE3Jb/AE6AEx3WdoeIGfwNQEl1dxILjd3mNrnYDYJ+Xvh+P+tzhvHeHqPytcGHk/ymdIXLvG3Fvj4yo4mWtORp2hvI8iUNr0i38VoFh32jZDrmRHTlvqs/O9TFmK1WqXGSkx0KZtCLn05pwygCTNgnYCwNcMeHkBxBkA7rXUfH2IAgRBgRuOxWSe5u0zyhejCSNQENNnQ/1FrteHH8M3aCTPqdCuncD8TUsQ0OY4dpuF8/Ghl3HdWMBjH03lzLEcpI9VqdYzj6Zw9cO0IPNFsBjMlvy/ei4p4X8ZudUpNfoXAHQFvru1dYo1gRKvtNax4IkaJyA8LxeQw78J+RR0IT1JJJSJJJRYmsGNLjspBvHcXAyNME6nkP3XP/ABRwmm+i74jiwC+YbHq3e/qimN4tD5ebvJixPpZZj/ULiQdTFKn5nEiWgER1J0C315MXPtc4qEOPnxDy1sxMnN1gnXuhuIogOsdCYHPqeqhrOcH5TFjqPMreLyhoDtRedyT+q892Ov3A+rVLnHUKRzYifUbepUUC5meakFa4zfcLTBjqci/lA9SfROwlNoJkbT6djuURpNa8ZrchN79uipVcK6SNB7A8zKNSXiFalLcl43i/qoP417hlMRfQRKZRoXtfWynpYckF0aaToCRunZF6rUWEwARHsvMQwg2OvI/qrFQFon7Kr06ZJAFzH6LW+DDMPiyx4duNnaGNl3bwPxtteiADdsCCZMfWFw3HM6jqPqEc8B8Y+DXAJMEHtbb1VKrH0Mx/39Ed4ViZGU6jTsszgq2ZoPMT7ohSqFpkLd+mY0ySZRfmAIT1kkgXiDE6MG13fQI44xqshi3l73HmflyWuJ6KFYvDZjcTFx39FgPFuOo/DcKjKrnyY8paB1zGxC6ZUbbqsvxjg9J8uqMa7qdJ7aLp3x8vocdY49w5zfiNLwA03nl1VDHHzEB2YSY+9lo/ErjTrVG5LGJ8ptAgwIsFnHYcgF2Xb3+7LzyeuluI6NSInopMUwyCBttfVQVPxCJ22RDPYDqCnMG69w9UtDSLQSpsP/uObUcQTa4sMxF/3VzhWCFUSIhpzSTrOotsiGOw1MkghrTE5jNh9Vzt9PrS8I8P06uDyMaMxNzv1ghV6vh1oDWRluSbXcABud0R/wBM6rfhvBeJL7McQC23I89VtcXhGub85taVdfx7NjfPeeVxPxFhwPK1hAaBmdrdx09la4J4azUi+pLXOPlaTHljXmr3GuGup1XB34jUa9otlqNGrRP5hyVUUqvxc5p1qjSw5WglrmEaBwHJZm5gufbP8a4a9hloLm6zYjp5hqhmEJY4Ei4IMaIxjK7iAyo5oDYPlkno2BYFD67fMJtMT/8ARj9Fvm/gr6M4O4ZB2bHsjFNuyCcFqWaIjy25W0E6I5TBhdrfGIJcLqxLT3H1RIIJQOUg8vrqjbVk1T4rVy0z1t7rNAIxx6rdre5Qhhg/dl148jFePF4tKqYhoMg8tNlaOuqr1mx3utWhnOI8Ea9pD8728jG20gSVh/E3Dw6kfg03DI03Aho6X1K6hUZbshGMpg66HUHebFc7yPm4O2cw3V3D0cxg9DrouqYjw7hvhlnwAABlDxZ0859Vz3inDThqhpg5spEO3g3At2XLrx15Nw9G/wAHVziGtIMAA79xqukt8J4fFU2ODj5bS06xbTRAuA+HG1nNrNqObH4hA1gBwnZdH4Pw91OkGti2nLXUhHM31q7Gf4V4RpUA41YqPJkeU+UbACZ9VfYA10AOZMcwP1QrxB4RxdUz/FlwJ8zSMg1BsW3RjhXh40msZmccogunXvK35+Rj2+2ib8AyrTbnaHDXzAG/MLP8XhrhTY0AnUjUDcytnSpwABoNlnuOcLY6s0v0cMupEoqYt9XAMdl/ll9tCCe86Ssv4yZT/l1aQBvt7ron/hNCm8vpsNphpMtE/RZTxZ4e+DQcQYAMn1OiLLCJ4XxKGNb8Go2crCKYmoZ1MmfKNl1DhmKL6bXxBcAff6Lh/gnCYdxmqzPUe6GMDi0Fv5i4DRo+q7bwcD4bcoAECByG0FENEWm+sIzhKktHsg2SQiHDDEjsVtkM4s+ap6QFSAkqfFOl7z/UVEbLpLkYNyphgKVwlVqx9+n6qtSHEkDTmgmPaQD/AJ7IvUcqFRuvMfeis1i3GJ41xx+U05LAzM58XJOzQeSyVXiDqh/C0WgNAklzrSXakj5LbeIPDzqji+kSHEQRIv7rMN8OgGGuy1Gy5xJlrRsI3JuvLfLlemezxr/ANYD+XMOE5gYk9Y2XS6DrdVyHwngXUXtc/M6rU/DyDBqfnuus4N9gOi1xYep+rOTok6naw+icCmvdIW2CYQhfiCnNMuGrb+ys41lT/jLR3E/JA+O4usKZGUOdB00WbuGRfwOIFVgPRZvx6AMNUm9v1IUvhPEVA0fEsYvFgo/HH82g9o/NDQPvsjr6M9rD8CFHDNmo12dzi3UgfDcNgOZXXvBpBw1MiYIloIykDYQVh/DtKhVZS+JTmvTGRzXA76HLoe66jhqcAWi33oriHtMBqrOBs4KHVTYazgt1gHqDzEnn9Sm1IXpuVGTcresHhwVaqfVSPaoXpCu5qqVWK9Vb1UD2X+90s2KL2crdUB4zwkVASPI4iJ2Pdah7PvTRUK17LPfM6np5tgRwCjVcwCpmzNNnDywAY+a3mA/CJ5eqD8Cp+Uo22y4TjPXovWxaCVV+W/JNZU3TzB2W2aD1uJvg5KL3uvFoH/Y2Q7EY2u6m6KEVMtmktI6+YFact9FRxGGPM/5RZb+qXPxjuCtrkk12tpk/lBB+YREYA1y205SHRMTE29l6aRzZd1pKeBy0xBggGevRasZ0NpUyx7DAzOIaBDZcBqTA2vutMxqpnCgwdCJAjvcdlfYLCUEhopaXdReqlppQG7dNyKbENhx7kfNRzC2wQKhc1SD2Ue4CkhezlKY46TurBCiqC/zTqVKgJ9FSxLb23RFztv8ACqV7219FW+DPVzhVKB1KIvbICr4GlARFoWLPHTVNtQjVTsriLr2tRlDatNzRYz81nEJnEgBVMTj2i08kDrYx8wQPmiPCsMHmTyTgWeF4KXZyEdi0QmUWRpb0Ujk2qGwAbBS7Jq9AWS9bqpGNumNU1LVKCOJCKjh1n3VcohxxsPB5j9EOJSDHOTFIYi6jzawnVhlQphVhrbSdUwtA11VKsUqgABlOwuFvmd7K5Tw4N9+qs0mjdFunCZThWNl40ey9cYUCJ/dVKzQdVYKgeskJx9ObojwCnDT6fcqnjIRPhIhi0BNg36qQcrKOndSAIqNJSBB+4SceS8AQTxopsKPMoAVZwgvPROpX48zyB3I/IrPOK2GKpZmObzCyLqZn71RfsxE4fRWKbQLn0TXN8w35p7Wzc2bp+8KXiI1J7f3UrKUpBgMRP6K6GwgoMltIXonkpcvJNAukY8DivHmE4tUT+qRhCrPRMqG2kKNy8z81rAp4phRnADyBCazuytYPFR2V+AYbG2ic48lGx0qRYaekJsJE+i9UT2iyuYJkDuqYRKk2AAnBToWe4nhQ2oXXh1xy7LRKnxLC528iLgpDPB+zQvchNu2yttogEyJ0i591JBG59/kjGtVhSI0Ejsnz6qcC/wCY9iphUEXaT6CysWqRKQM3VitTYfwzPRI4Y/lg/JWLVS5TKrFJUEHRJZ9h8qoQoHq1Wbex7Ku5n31XXWLFao3qvKW6lqhQwEjF7B4uNZRenUkSN1nW9FcwlfQD2XLrxvmaNCF4W2lQUakmNFZCkkwzJd0CJKDC04HdTpjJLwr1JKCsZRyu5A6KI05vEovVphwgofVGWGnUqRrMNN5/somvB7q1iKuUaidpNpVSkDHP+6cGk5IkgSAVP8ORYX3nf3URtpNtk4tSV6dpgO3g/RU3UTtfW2isfDDgcpLSdvqFAarhreEWwxCBIjdVnsiyvhwPX9VFVprOwh72iFA9lleqMhVarenqtSixWZqvWvg9/v3TXNjRNbdXS5vrQYd4qtmQHi07O5FXOGAuJzAjLqgHDQ4vDWa/KN56LZUKeUQsSNVKkkktMkkkkpEoa1AEg7iR7qZIqQFUqkuI0i0EW7qMjp7QUYxWEzXFnc+fQoFiWkOyuGU85i3dST0qv/q876yFMap3HqChOYzuD1uFPSe6OYWP7Gvgtu5+y9c6RdV21wfKdVIRFvXondWKtRhFwVIyvI833/dPf1/yoizos3wpqtKRIVV1IiVJTefy+0WPorAIJvr97lMugIrUvT75qKlhnEgNEk7fuj38LmMAIngsC2nManU/RagRcK4aKQ5uMSfoOivhepJBJJJKRJJJKRJJJKRKHE4drxDhI+fupklICrcKc38JzN5aOH0VZzrwQWnqtKU19MOsQCOt1i8RqdVkeJt0JJDtQY15gqbAVyQA68/NHavDqbhBb7WUOK4YwgDzADkQPovPflz1rr8pZik9saXTQborSwLY391K3BsF8oXonrluAQwpc45RPYK9heFk/wC4e4F/8Is0JyfhB8jKdMAQE9JJaBJJJKRJJJKT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09550" y="-1104900"/>
            <a:ext cx="1905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data:image/jpeg;base64,/9j/4AAQSkZJRgABAQAAAQABAAD/2wCEAAkGBxQTEhQTEhQUFBQXFRQVFBcXFxQXFxUUFBQWFhQVFRQYHCggGBolHBQVITEhJSkrLi4uFx8zODMsNygtLisBCgoKDg0OFxAQFywcFxwsLCwsLCwsLCwsLCwsLCwsLCssLCwrNywsKywrLDcsNywsNywrNzcrNysrKysrKysrK//AABEIAQ8AugMBIgACEQEDEQH/xAAcAAABBAMBAAAAAAAAAAAAAAAAAQIDBQQGBwj/xAA/EAABAwIEAwQGCAUEAwEAAAABAAIDBBEFITFBBxJRBmFxgRMikaGx8BQyQlJicsHRI0OC4fEVc5KyU5OiM//EABkBAAMBAQEAAAAAAAAAAAAAAAABAgMEBf/EACERAQEAAgMBAQEAAwEAAAAAAAABAhEDITESQVEiMnET/9oADAMBAAIRAxEAPwDuKEIQAhCEAIQkugFUVTUsjaXvc1jRqXEADzK0/tvxEgoQY22mqLZRgizTsZHbeGq4Z2l7WVNa/mnkJF/VjFxG3wZv4m6ciblI7B2h4vUsV204NQ7rm1l/zHM+S59ivFTEJr8r2Qt2Ebc/NzrlaMXJFWmdyqzrMeqZc5KiZ3jI/wCF1gPeTqbnvz96hdqn8iZbZVLic0Z/hzSM/K9w+C2HDOJGIw2tOZB0kAePbr71qICW1ktCZO0YBxnY4htZCWfjju4eJYcx5ErpeDY1BVMElPK2Rvccx4tOYXk2yy8MxOWB4kgkfG8btNvaNx4paXM3rdKuV9huLDJuWKu5Y3nJsoyY47cw+yfcupMeCARYg6EaHwUr3s5CEIMIQhACEIQAhCEAIQkKACVyfiRxM9GXUtE6782yzC1mHQtZ1d37J3FniB6Lmo6V1pDlNIPsA/YafvHfpdcUKcjPLI6olLiS4kkkkk5knqSVGLaoI8E4MVo2QNKUJeX3KRrEEjJsnA+CcQE7a9kEi3/VAv4px/yjkQdR2SgJbfP7KVrEirH+e5dD4d8Rn0jmw1BMlObW3dF3t6t0yWgcqRrN0aVLp66pKpkrGyRuD2OAc1wNwQdCCpl584a9unUUghmJNM8gf7TifrD8PUL0BFIHAOaQQQCCNCDoQobS7PQhCDCEIQAhCEALSuJ3bH6BT8sZBqJARGPuDeQ9w+JW04tiLKeGSaU2ZG0ucfAaDvXlztVjslbUyVD/ALRs1t8mMGTWjy95Kcm05XSulkLiXEkkkkkm5JOZN0xqROGSpkVjPnuUjgFG0qRgumQjaTnspeQ23yUsTU/ltldAjHMd9E5kXTz6LJjiJyA1WX/pMmwtp4qLV/KmfGRdRBver+XB3jMqtnoXAJbGmA1+edlkBwKh9H1TS22YKe02Jr+HckKdAL7IIKpIdouscHO2diKCd2Wf0dxO+piJPmQuSp0Ty1wc0lpBBBBIIIOVkrDwunroJVq/D/tOK6la8kelZZkoH3gB63gdfatoUugIQhACQpVgY7iTaanlnf8AVjY53iQMgO8mw80Bybjn2mu5tDGcm2fPY6m3qMPx9i5IsjFK5080k0hu+R7nu8Tt5aeSxm96uMbdnAaIAyTrBOagjPmyy4W6KGNiyYWZ5hNKRse9wrTCMJdKbn6vVQ4VQOlkAOTRquiYbRBosP7LDk5NOji4vr/ispsGYyxAzCsI6QdFaNp+ic+JY/8Ap27JxTSkqKQFUGIYdkbLbZ4lVVrcjmqxy2z5ONz3EIADa1lVzDPLMLZ8ZAzvZa5IM88ltHHZoyKSxWQTce9YTnLIgdlbp/lUinEJxKcQkGiadtp4cdozRVjXONoZP4co7j9V3kfivRzTfMLySGr0Lwpx76VRNa83khtE/vAHqO8x8Eq1wv43NCEJNQuS8ecc5Y4aNpzkPpJO5jDZg83X9i6yV5f4i4uaqvnkBu0OMbOnJGS0W8Tc+aInK9NbCczRI0JzFUZHtGV04IaN7ZfuhMkkd1mMdbxWNEp+QnlHUotEm269maezb+9bVCqTCIbMaPnRXdM1cPLd16nDJIzGaJskllE4m6fyLNtWHUuyCocRORvur2WPNUuKRbhaYXTDl8aXismexVHMFa4pGS4kqq5V0xw2Mfm+bKWmOduqhkCmpdQqiLOmbypGjZPLk1WyiO1lvPCXGfo9c2MmzJx6N3c/Vh9uXmtJUsEpa5r2mzmuDgehBuEqqXT1gEqr+z+IiopoZh/Mja49xI9YeRurBS6VL2wxP6NRVE27Y3cv5neq33kLywbnXXc9+/vXd+OlfyUUcI/myi/5Y/W+NlwotVRnnUYCexOCXkTQN/YnhuaZZPYfbkgk8YvkrLDIA6QA52KrWA/qrfBT653yU5+Kw9bzR9BclZJq+U8rgQevVU9RipjZ6g5jvtY7JmDVklQ27wQb27uq5bjffx6Eznn62QP1d3KtqcTdflY3mPzmpJJuWIk9/uVHhTXvLn52N8mjM2OXgFPXqssr4tjHOQLkDuBVZicjresNO/VR43icsDWuFiCbEEE2y3Kp3Y36W3MOU9P2VfN9ZZZ4+fqurJCXlp3v791XyR2yO3RXTqYl19VXYgOU/Oi0xu3PlFJNqpI9Qh7blZVLDnf/ACtGd6TcqY05KRxUZz8FbKFDkJluiLoU7nwTxP0lG+EnOF+X5H5j33XRVwrglX8la+LaWK3nGbj3EruilthenDOPNdzVcEN8mQ8x8ZHO/Rq5kCtr4tVXpMUqPw8jB/S0XHvK1JVEX1LdDc1CFMnsqeE9rVG1OQlOw2V72YjL5D4ewLX2rZOxstpHA9N/FZ5+Vpxf7Rs1JRBhO4PXO5WeCGi2mXgnco1GSKl3qrkuXT0phpXYxNyxBo1P6qLCHFuW2/j1TMbdYNv71kYSOcHVHmO093M7EGhwPTvFwqb/AEwPcMgdcgMrLYpqfLPRNIDRkpmf8VlxftUlTTtY326LTMVlu7JbPjdSST0WpVbc1vg5c2KRlZZ9NHZp63WI1uYB6qxa0gd+p8Stp65svELwoSp5VFdWzJypoQXJo9iRr/sNW+hr6V+3pmNPg88p/wCy9NryVTTcrmu+65rvNrgV6wpZg5jHfea13tAKGmHjyz2ym56+qd1nk9zra+SqmlTYq/mmkcd5JD7XEqFrUxRbvQ0JeVF+qEpGlK3NI0qRiCOYLK2wF1pW+PuVW0XWbhz7SNJ6pXw51Y6KMrJKm9uaxIGtuiWF1wFK6QWtmPBcVj1JdxquP4o1z22aSALW6nwWT2er3elz0cNLLKqsOac+pBBWRFT8ouLfPei2a0iY5fW9rKqkH7KsnJPksuGMkXcsPEH8rTZRJ20yvTWcTN322WvV5BdkrmvnOemaoZpLXK6cY4cr0nghzBIyU8rlj01Vza6qYlbxz3s1yhkUz8lA8o2Rg13QUqEjIF6KwHGh9Gp7n+TF/wBGrzqt+wzGi2GJt9I2DU7NAQe3OXm5J77pUsjLOI6E+64/RJumohCddBKVMqc09VM1QqW6CSNU8BzCx2lO57ZhInQ8Mnu1t1mvp2kXz96o+z1a2WPlvZ49vVX0UnMFz8mOnfxX6iBhY42scrb5KUwtG3x+Ce2EbJXNWGo2/wApOw1/qnJa7i8riSGg/stsqPUYAN8ytfxSvDQeXzcdL9At8OJz8vL01Osh3dlbZUWIPGyzsSqy432zt/dVMrt1vqRy72SGQhwV0DcZLXy/qrahlBbbdERkynKF7VIkKZMYhOTihIzNFlsndYeAWJurKKlu0G2w+CDV2LR8s8rfuySD2PcFilXvbSn5K+rb0mef+Tub9VSEIUE5pG6SyCE4VPvmnBI0JzWoABTaiS2Se42CwZHalBSLbBK0skBvlfNb9S1Ns9WnfouZUw36LdezFYdL5G2R070ssdtOPP5rZRWNA1Cx2VgfIADkMz3AKf8A06J93ODh3A5KUtZE3+GzzOftWM4u/HVeS69MrZBymSQlrNhuRtZaLjdaZD91gvZqssZrnF13G50DRotZxOY6H62/Qdy6Jj8uPPP6rCqpb6LEepyclC4pUkJKmpZLHxUFk8ahSdi6Y66kcVjUjh/lZKqMqjemlOemDJFM1y6NhOCF0ELraxxn2sBXPLXBXo3AsIApoARpDEPYxqSo41xZpeTFJuj2xyf8m2PvatPLei6fx5orVFPNb68RYT3scSPc9ctCar6e0JzQmNKkagqUNTwUh0UMktkyR1D9lBsnEpAhSypYP4V+rvgFcYDSuvfm5Rfz8lgUmbWj5uStjpYCOUtGy1xx2ytrYqdxa0HmdpuqnFcQLsgbdB1KyJq4BtnZ7rWZqrN0hNrE2HUlHz/V5ZddIq2oEQJy5joteeb5qaqnMjrn/Hcsd6zyv4WM/ppKilFlMonOUKQXQXFKR0QGZqVHNcQrCmrb6rA5U21j5J70nW14R1Ub/wBljUlTccpWWGqvUa0ko4i+RjB9p7Gj+pwC9VQR8rWt6AD2Cy84dgKL02IUzLXAkDz4R+t+i9JpXpphOnO+OGHekoBKBcwyNd/S/wBQ/ELga9XdpcOFRSzwn7cbgPG12+8BeU5YyCQciCQfEGxQqiNS843UBKiDihLJlm6LGc5CiCDP6pWlN2SMJugVewP/APz7/wB1s8RLI75Xtl1t4LVsNObQe+3jZWcsxybfxW2FumV9SVUpeea4Ddz18FRYhV87iB9UHL91LidZ9hpsBkq4DdLPL8gxn7TnGyY4JxKbzZd6zWbIozopHKKQ7INFfO6e3qmtbupBopFI5MKkvdMJySAYc1lRznqVitcpGp7PUdX4F0npKqWW2UUYF/xSH9mldwXPeCOF+ioPSkZzvL/6G+q39V0NNUmiLzZxQwf6NXzACzJCZWeDySf/AKuvSi5hx0wH0tMypaPWhNn/AO2+wue4Gx8ygVwd5SJzgE1yCIgBOskQCnRRhqc5yRqErOhfYjuBKknrSb6dAsb0nK3LzWMJM1e9J1upL3TioudDXXKSjwmOCc06poclQa85KMhSOO6C26RmlnRISnEJCUETuTHhKSlCkzWjPJZlDSOlkZEzNz3NYPFxssZrV0ngpgPpqwzuHqQC43HpHXDfMC5TDueDUDYIIoW/Vjjawf0gBZqQJU1hYuJ0TJ4pIZBdj2OY4dzhZZSQoDyV2hwl1LUSwP1jeW36jVrvMEFVi7dx07M8zG10Q9Znqzfk+y/yOXgVxEi2qEgHZIU0pWlAK85JGIc5JdASvfpZDVGRmpLplSkpA7onJCEyOaU1xS2skBSpkYE8ZICRxSI0lMdsnOd7UzmSPQJSsTC5SRtSB7D0Xpvhp2f+h0UbCLSP/iS9eZwyHkLBce4R9mPpdYJHtvDCQ53Qv+wz9SvRYCcOFQhCaghCEBDV0zZGOjeA5j2lrgdCCLELy9257NPoKp8LgTGfWhcftMPf1F7HwXqdav2/7JNxCmLMmytu6F/R3Q/hKCry4lKmxCjfFI+ORpY9pLXNORBChAQRHNSJyOVAB/uhhS2Q1BU8ZIOyQFJqmR2qRSWUb+qAVzttE1xTimIBCkCc4prtMlKjFm4dSPmkZFGC97yGtaNSSsYBd34N9iPQMFbUMtK8fwmkZxsP2jfRx9wRDbr2L7OsoaVkDc3fWkd96Q6n9PJXyEJmEIQgBCEIAQhCA51xS7ACsZ9IgAFSwZjaVo2P4hsV5+lhc1xa4EEEgg5EEbEbFexrLnvEfh0ysBnpwGVIGY0bL3O6O70FXncpAFnYhQPhe6KVhY9ps5pyIIWKWII26Q/qg7+SWyAE9IE4BMtAO6pHDNNukzRQLpqVAbskYLu5ACc1h+d11zhrwvLi2prm2Zk6OE6u3DpOg7kjY/Cbh4ZnNrKptogQ6Fh/mEHJ5H3RbLqu5gJGMAAAFgMgNgE5MwhCEAIQhACEIQAhCEAIQhAa72t7HU9ey0zeV4B5JW252/uO4rh3arhzV0ZJDDNDtJGL5fjYMx8F6TSEIDx26IoDF6hxvsNQ1VzJAwP++wcjva3VaTifBZhzp6lzfwyMDh/yaQfikWnFeXVBaukVfB+tb9V8L/6i33EKvfwvr/uRf+xqPqFpotknIugU3CevdqIW+Ml/gFd4fwUmOc1TGwdGMLj7SQEfR6cl5fn91c9neytTWODaeJzhu85Mb3l5y8hmu44NwooIbGRrqhw/8h9W/wCQWC3enpmRtDY2tY0aNaAAPABHptG7D8MoKK0stp59eYgcjD+BvXvOa35CEwEIQgBCEIAQhCA/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7150" y="-1660525"/>
            <a:ext cx="23812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data:image/jpeg;base64,/9j/4AAQSkZJRgABAQAAAQABAAD/2wCEAAkGBxQTEhQTEhQUFBQXFRQVFBcXFxQXFxUUFBQWFhQVFRQYHCggGBolHBQVITEhJSkrLi4uFx8zODMsNygtLisBCgoKDg0OFxAQFywcFxwsLCwsLCwsLCwsLCwsLCwsLCssLCwrNywsKywrLDcsNywsNywrNzcrNysrKysrKysrK//AABEIAQ8AugMBIgACEQEDEQH/xAAcAAABBAMBAAAAAAAAAAAAAAAAAQIDBQQGBwj/xAA/EAABAwIEAwQGCAUEAwEAAAABAAIDBBEFITFBBxJRBmFxgRMikaGx8BQyQlJicsHRI0OC4fEVc5KyU5OiM//EABkBAAMBAQEAAAAAAAAAAAAAAAABAgMEBf/EACERAQEAAgMBAQEAAwEAAAAAAAABAhEDITESQVEiMnET/9oADAMBAAIRAxEAPwDuKEIQAhCEAIQkugFUVTUsjaXvc1jRqXEADzK0/tvxEgoQY22mqLZRgizTsZHbeGq4Z2l7WVNa/mnkJF/VjFxG3wZv4m6ciblI7B2h4vUsV204NQ7rm1l/zHM+S59ivFTEJr8r2Qt2Ebc/NzrlaMXJFWmdyqzrMeqZc5KiZ3jI/wCF1gPeTqbnvz96hdqn8iZbZVLic0Z/hzSM/K9w+C2HDOJGIw2tOZB0kAePbr71qICW1ktCZO0YBxnY4htZCWfjju4eJYcx5ErpeDY1BVMElPK2Rvccx4tOYXk2yy8MxOWB4kgkfG8btNvaNx4paXM3rdKuV9huLDJuWKu5Y3nJsoyY47cw+yfcupMeCARYg6EaHwUr3s5CEIMIQhACEIQAhCEAIQkKACVyfiRxM9GXUtE6782yzC1mHQtZ1d37J3FniB6Lmo6V1pDlNIPsA/YafvHfpdcUKcjPLI6olLiS4kkkkk5knqSVGLaoI8E4MVo2QNKUJeX3KRrEEjJsnA+CcQE7a9kEi3/VAv4px/yjkQdR2SgJbfP7KVrEirH+e5dD4d8Rn0jmw1BMlObW3dF3t6t0yWgcqRrN0aVLp66pKpkrGyRuD2OAc1wNwQdCCpl584a9unUUghmJNM8gf7TifrD8PUL0BFIHAOaQQQCCNCDoQobS7PQhCDCEIQAhCEALSuJ3bH6BT8sZBqJARGPuDeQ9w+JW04tiLKeGSaU2ZG0ucfAaDvXlztVjslbUyVD/ALRs1t8mMGTWjy95Kcm05XSulkLiXEkkkkkm5JOZN0xqROGSpkVjPnuUjgFG0qRgumQjaTnspeQ23yUsTU/ltldAjHMd9E5kXTz6LJjiJyA1WX/pMmwtp4qLV/KmfGRdRBver+XB3jMqtnoXAJbGmA1+edlkBwKh9H1TS22YKe02Jr+HckKdAL7IIKpIdouscHO2diKCd2Wf0dxO+piJPmQuSp0Ty1wc0lpBBBBIIIOVkrDwunroJVq/D/tOK6la8kelZZkoH3gB63gdfatoUugIQhACQpVgY7iTaanlnf8AVjY53iQMgO8mw80Bybjn2mu5tDGcm2fPY6m3qMPx9i5IsjFK5080k0hu+R7nu8Tt5aeSxm96uMbdnAaIAyTrBOagjPmyy4W6KGNiyYWZ5hNKRse9wrTCMJdKbn6vVQ4VQOlkAOTRquiYbRBosP7LDk5NOji4vr/ispsGYyxAzCsI6QdFaNp+ic+JY/8Ap27JxTSkqKQFUGIYdkbLbZ4lVVrcjmqxy2z5ONz3EIADa1lVzDPLMLZ8ZAzvZa5IM88ltHHZoyKSxWQTce9YTnLIgdlbp/lUinEJxKcQkGiadtp4cdozRVjXONoZP4co7j9V3kfivRzTfMLySGr0Lwpx76VRNa83khtE/vAHqO8x8Eq1wv43NCEJNQuS8ecc5Y4aNpzkPpJO5jDZg83X9i6yV5f4i4uaqvnkBu0OMbOnJGS0W8Tc+aInK9NbCczRI0JzFUZHtGV04IaN7ZfuhMkkd1mMdbxWNEp+QnlHUotEm269maezb+9bVCqTCIbMaPnRXdM1cPLd16nDJIzGaJskllE4m6fyLNtWHUuyCocRORvur2WPNUuKRbhaYXTDl8aXismexVHMFa4pGS4kqq5V0xw2Mfm+bKWmOduqhkCmpdQqiLOmbypGjZPLk1WyiO1lvPCXGfo9c2MmzJx6N3c/Vh9uXmtJUsEpa5r2mzmuDgehBuEqqXT1gEqr+z+IiopoZh/Mja49xI9YeRurBS6VL2wxP6NRVE27Y3cv5neq33kLywbnXXc9+/vXd+OlfyUUcI/myi/5Y/W+NlwotVRnnUYCexOCXkTQN/YnhuaZZPYfbkgk8YvkrLDIA6QA52KrWA/qrfBT653yU5+Kw9bzR9BclZJq+U8rgQevVU9RipjZ6g5jvtY7JmDVklQ27wQb27uq5bjffx6Eznn62QP1d3KtqcTdflY3mPzmpJJuWIk9/uVHhTXvLn52N8mjM2OXgFPXqssr4tjHOQLkDuBVZicjresNO/VR43icsDWuFiCbEEE2y3Kp3Y36W3MOU9P2VfN9ZZZ4+fqurJCXlp3v791XyR2yO3RXTqYl19VXYgOU/Oi0xu3PlFJNqpI9Qh7blZVLDnf/ACtGd6TcqY05KRxUZz8FbKFDkJluiLoU7nwTxP0lG+EnOF+X5H5j33XRVwrglX8la+LaWK3nGbj3EruilthenDOPNdzVcEN8mQ8x8ZHO/Rq5kCtr4tVXpMUqPw8jB/S0XHvK1JVEX1LdDc1CFMnsqeE9rVG1OQlOw2V72YjL5D4ewLX2rZOxstpHA9N/FZ5+Vpxf7Rs1JRBhO4PXO5WeCGi2mXgnco1GSKl3qrkuXT0phpXYxNyxBo1P6qLCHFuW2/j1TMbdYNv71kYSOcHVHmO093M7EGhwPTvFwqb/AEwPcMgdcgMrLYpqfLPRNIDRkpmf8VlxftUlTTtY326LTMVlu7JbPjdSST0WpVbc1vg5c2KRlZZ9NHZp63WI1uYB6qxa0gd+p8Stp65svELwoSp5VFdWzJypoQXJo9iRr/sNW+hr6V+3pmNPg88p/wCy9NryVTTcrmu+65rvNrgV6wpZg5jHfea13tAKGmHjyz2ym56+qd1nk9zra+SqmlTYq/mmkcd5JD7XEqFrUxRbvQ0JeVF+qEpGlK3NI0qRiCOYLK2wF1pW+PuVW0XWbhz7SNJ6pXw51Y6KMrJKm9uaxIGtuiWF1wFK6QWtmPBcVj1JdxquP4o1z22aSALW6nwWT2er3elz0cNLLKqsOac+pBBWRFT8ouLfPei2a0iY5fW9rKqkH7KsnJPksuGMkXcsPEH8rTZRJ20yvTWcTN322WvV5BdkrmvnOemaoZpLXK6cY4cr0nghzBIyU8rlj01Vza6qYlbxz3s1yhkUz8lA8o2Rg13QUqEjIF6KwHGh9Gp7n+TF/wBGrzqt+wzGi2GJt9I2DU7NAQe3OXm5J77pUsjLOI6E+64/RJumohCddBKVMqc09VM1QqW6CSNU8BzCx2lO57ZhInQ8Mnu1t1mvp2kXz96o+z1a2WPlvZ49vVX0UnMFz8mOnfxX6iBhY42scrb5KUwtG3x+Ce2EbJXNWGo2/wApOw1/qnJa7i8riSGg/stsqPUYAN8ytfxSvDQeXzcdL9At8OJz8vL01Osh3dlbZUWIPGyzsSqy432zt/dVMrt1vqRy72SGQhwV0DcZLXy/qrahlBbbdERkynKF7VIkKZMYhOTihIzNFlsndYeAWJurKKlu0G2w+CDV2LR8s8rfuySD2PcFilXvbSn5K+rb0mef+Tub9VSEIUE5pG6SyCE4VPvmnBI0JzWoABTaiS2Se42CwZHalBSLbBK0skBvlfNb9S1Ns9WnfouZUw36LdezFYdL5G2R070ssdtOPP5rZRWNA1Cx2VgfIADkMz3AKf8A06J93ODh3A5KUtZE3+GzzOftWM4u/HVeS69MrZBymSQlrNhuRtZaLjdaZD91gvZqssZrnF13G50DRotZxOY6H62/Qdy6Jj8uPPP6rCqpb6LEepyclC4pUkJKmpZLHxUFk8ahSdi6Y66kcVjUjh/lZKqMqjemlOemDJFM1y6NhOCF0ELraxxn2sBXPLXBXo3AsIApoARpDEPYxqSo41xZpeTFJuj2xyf8m2PvatPLei6fx5orVFPNb68RYT3scSPc9ctCar6e0JzQmNKkagqUNTwUh0UMktkyR1D9lBsnEpAhSypYP4V+rvgFcYDSuvfm5Rfz8lgUmbWj5uStjpYCOUtGy1xx2ytrYqdxa0HmdpuqnFcQLsgbdB1KyJq4BtnZ7rWZqrN0hNrE2HUlHz/V5ZddIq2oEQJy5joteeb5qaqnMjrn/Hcsd6zyv4WM/ppKilFlMonOUKQXQXFKR0QGZqVHNcQrCmrb6rA5U21j5J70nW14R1Ub/wBljUlTccpWWGqvUa0ko4i+RjB9p7Gj+pwC9VQR8rWt6AD2Cy84dgKL02IUzLXAkDz4R+t+i9JpXpphOnO+OGHekoBKBcwyNd/S/wBQ/ELga9XdpcOFRSzwn7cbgPG12+8BeU5YyCQciCQfEGxQqiNS843UBKiDihLJlm6LGc5CiCDP6pWlN2SMJugVewP/APz7/wB1s8RLI75Xtl1t4LVsNObQe+3jZWcsxybfxW2FumV9SVUpeea4Ddz18FRYhV87iB9UHL91LidZ9hpsBkq4DdLPL8gxn7TnGyY4JxKbzZd6zWbIozopHKKQ7INFfO6e3qmtbupBopFI5MKkvdMJySAYc1lRznqVitcpGp7PUdX4F0npKqWW2UUYF/xSH9mldwXPeCOF+ioPSkZzvL/6G+q39V0NNUmiLzZxQwf6NXzACzJCZWeDySf/AKuvSi5hx0wH0tMypaPWhNn/AO2+wue4Gx8ygVwd5SJzgE1yCIgBOskQCnRRhqc5yRqErOhfYjuBKknrSb6dAsb0nK3LzWMJM1e9J1upL3TioudDXXKSjwmOCc06poclQa85KMhSOO6C26RmlnRISnEJCUETuTHhKSlCkzWjPJZlDSOlkZEzNz3NYPFxssZrV0ngpgPpqwzuHqQC43HpHXDfMC5TDueDUDYIIoW/Vjjawf0gBZqQJU1hYuJ0TJ4pIZBdj2OY4dzhZZSQoDyV2hwl1LUSwP1jeW36jVrvMEFVi7dx07M8zG10Q9Znqzfk+y/yOXgVxEi2qEgHZIU0pWlAK85JGIc5JdASvfpZDVGRmpLplSkpA7onJCEyOaU1xS2skBSpkYE8ZICRxSI0lMdsnOd7UzmSPQJSsTC5SRtSB7D0Xpvhp2f+h0UbCLSP/iS9eZwyHkLBce4R9mPpdYJHtvDCQ53Qv+wz9SvRYCcOFQhCaghCEBDV0zZGOjeA5j2lrgdCCLELy9257NPoKp8LgTGfWhcftMPf1F7HwXqdav2/7JNxCmLMmytu6F/R3Q/hKCry4lKmxCjfFI+ORpY9pLXNORBChAQRHNSJyOVAB/uhhS2Q1BU8ZIOyQFJqmR2qRSWUb+qAVzttE1xTimIBCkCc4prtMlKjFm4dSPmkZFGC97yGtaNSSsYBd34N9iPQMFbUMtK8fwmkZxsP2jfRx9wRDbr2L7OsoaVkDc3fWkd96Q6n9PJXyEJmEIQgBCEIAQhCA51xS7ACsZ9IgAFSwZjaVo2P4hsV5+lhc1xa4EEEgg5EEbEbFexrLnvEfh0ysBnpwGVIGY0bL3O6O70FXncpAFnYhQPhe6KVhY9ps5pyIIWKWII26Q/qg7+SWyAE9IE4BMtAO6pHDNNukzRQLpqVAbskYLu5ACc1h+d11zhrwvLi2prm2Zk6OE6u3DpOg7kjY/Cbh4ZnNrKptogQ6Fh/mEHJ5H3RbLqu5gJGMAAAFgMgNgE5MwhCEAIQhACEIQAhCEAIQhAa72t7HU9ey0zeV4B5JW252/uO4rh3arhzV0ZJDDNDtJGL5fjYMx8F6TSEIDx26IoDF6hxvsNQ1VzJAwP++wcjva3VaTifBZhzp6lzfwyMDh/yaQfikWnFeXVBaukVfB+tb9V8L/6i33EKvfwvr/uRf+xqPqFpotknIugU3CevdqIW+Ml/gFd4fwUmOc1TGwdGMLj7SQEfR6cl5fn91c9neytTWODaeJzhu85Mb3l5y8hmu44NwooIbGRrqhw/8h9W/wCQWC3enpmRtDY2tY0aNaAAPABHptG7D8MoKK0stp59eYgcjD+BvXvOa35CEwEIQgBCEIAQhCA/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09550" y="-1508125"/>
            <a:ext cx="23812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data:image/jpeg;base64,/9j/4AAQSkZJRgABAQAAAQABAAD/2wCEAAkGBxQTEhQTEhQUFBQXFRQVFBcXFxQXFxUUFBQWFhQVFRQYHCggGBolHBQVITEhJSkrLi4uFx8zODMsNygtLisBCgoKDg0OFxAQFywcFxwsLCwsLCwsLCwsLCwsLCwsLCssLCwrNywsKywrLDcsNywsNywrNzcrNysrKysrKysrK//AABEIAQ8AugMBIgACEQEDEQH/xAAcAAABBAMBAAAAAAAAAAAAAAAAAQIDBQQGBwj/xAA/EAABAwIEAwQGCAUEAwEAAAABAAIDBBEFITFBBxJRBmFxgRMikaGx8BQyQlJicsHRI0OC4fEVc5KyU5OiM//EABkBAAMBAQEAAAAAAAAAAAAAAAABAgMEBf/EACERAQEAAgMBAQEAAwEAAAAAAAABAhEDITESQVEiMnET/9oADAMBAAIRAxEAPwDuKEIQAhCEAIQkugFUVTUsjaXvc1jRqXEADzK0/tvxEgoQY22mqLZRgizTsZHbeGq4Z2l7WVNa/mnkJF/VjFxG3wZv4m6ciblI7B2h4vUsV204NQ7rm1l/zHM+S59ivFTEJr8r2Qt2Ebc/NzrlaMXJFWmdyqzrMeqZc5KiZ3jI/wCF1gPeTqbnvz96hdqn8iZbZVLic0Z/hzSM/K9w+C2HDOJGIw2tOZB0kAePbr71qICW1ktCZO0YBxnY4htZCWfjju4eJYcx5ErpeDY1BVMElPK2Rvccx4tOYXk2yy8MxOWB4kgkfG8btNvaNx4paXM3rdKuV9huLDJuWKu5Y3nJsoyY47cw+yfcupMeCARYg6EaHwUr3s5CEIMIQhACEIQAhCEAIQkKACVyfiRxM9GXUtE6782yzC1mHQtZ1d37J3FniB6Lmo6V1pDlNIPsA/YafvHfpdcUKcjPLI6olLiS4kkkkk5knqSVGLaoI8E4MVo2QNKUJeX3KRrEEjJsnA+CcQE7a9kEi3/VAv4px/yjkQdR2SgJbfP7KVrEirH+e5dD4d8Rn0jmw1BMlObW3dF3t6t0yWgcqRrN0aVLp66pKpkrGyRuD2OAc1wNwQdCCpl584a9unUUghmJNM8gf7TifrD8PUL0BFIHAOaQQQCCNCDoQobS7PQhCDCEIQAhCEALSuJ3bH6BT8sZBqJARGPuDeQ9w+JW04tiLKeGSaU2ZG0ucfAaDvXlztVjslbUyVD/ALRs1t8mMGTWjy95Kcm05XSulkLiXEkkkkkm5JOZN0xqROGSpkVjPnuUjgFG0qRgumQjaTnspeQ23yUsTU/ltldAjHMd9E5kXTz6LJjiJyA1WX/pMmwtp4qLV/KmfGRdRBver+XB3jMqtnoXAJbGmA1+edlkBwKh9H1TS22YKe02Jr+HckKdAL7IIKpIdouscHO2diKCd2Wf0dxO+piJPmQuSp0Ty1wc0lpBBBBIIIOVkrDwunroJVq/D/tOK6la8kelZZkoH3gB63gdfatoUugIQhACQpVgY7iTaanlnf8AVjY53iQMgO8mw80Bybjn2mu5tDGcm2fPY6m3qMPx9i5IsjFK5080k0hu+R7nu8Tt5aeSxm96uMbdnAaIAyTrBOagjPmyy4W6KGNiyYWZ5hNKRse9wrTCMJdKbn6vVQ4VQOlkAOTRquiYbRBosP7LDk5NOji4vr/ispsGYyxAzCsI6QdFaNp+ic+JY/8Ap27JxTSkqKQFUGIYdkbLbZ4lVVrcjmqxy2z5ONz3EIADa1lVzDPLMLZ8ZAzvZa5IM88ltHHZoyKSxWQTce9YTnLIgdlbp/lUinEJxKcQkGiadtp4cdozRVjXONoZP4co7j9V3kfivRzTfMLySGr0Lwpx76VRNa83khtE/vAHqO8x8Eq1wv43NCEJNQuS8ecc5Y4aNpzkPpJO5jDZg83X9i6yV5f4i4uaqvnkBu0OMbOnJGS0W8Tc+aInK9NbCczRI0JzFUZHtGV04IaN7ZfuhMkkd1mMdbxWNEp+QnlHUotEm269maezb+9bVCqTCIbMaPnRXdM1cPLd16nDJIzGaJskllE4m6fyLNtWHUuyCocRORvur2WPNUuKRbhaYXTDl8aXismexVHMFa4pGS4kqq5V0xw2Mfm+bKWmOduqhkCmpdQqiLOmbypGjZPLk1WyiO1lvPCXGfo9c2MmzJx6N3c/Vh9uXmtJUsEpa5r2mzmuDgehBuEqqXT1gEqr+z+IiopoZh/Mja49xI9YeRurBS6VL2wxP6NRVE27Y3cv5neq33kLywbnXXc9+/vXd+OlfyUUcI/myi/5Y/W+NlwotVRnnUYCexOCXkTQN/YnhuaZZPYfbkgk8YvkrLDIA6QA52KrWA/qrfBT653yU5+Kw9bzR9BclZJq+U8rgQevVU9RipjZ6g5jvtY7JmDVklQ27wQb27uq5bjffx6Eznn62QP1d3KtqcTdflY3mPzmpJJuWIk9/uVHhTXvLn52N8mjM2OXgFPXqssr4tjHOQLkDuBVZicjresNO/VR43icsDWuFiCbEEE2y3Kp3Y36W3MOU9P2VfN9ZZZ4+fqurJCXlp3v791XyR2yO3RXTqYl19VXYgOU/Oi0xu3PlFJNqpI9Qh7blZVLDnf/ACtGd6TcqY05KRxUZz8FbKFDkJluiLoU7nwTxP0lG+EnOF+X5H5j33XRVwrglX8la+LaWK3nGbj3EruilthenDOPNdzVcEN8mQ8x8ZHO/Rq5kCtr4tVXpMUqPw8jB/S0XHvK1JVEX1LdDc1CFMnsqeE9rVG1OQlOw2V72YjL5D4ewLX2rZOxstpHA9N/FZ5+Vpxf7Rs1JRBhO4PXO5WeCGi2mXgnco1GSKl3qrkuXT0phpXYxNyxBo1P6qLCHFuW2/j1TMbdYNv71kYSOcHVHmO093M7EGhwPTvFwqb/AEwPcMgdcgMrLYpqfLPRNIDRkpmf8VlxftUlTTtY326LTMVlu7JbPjdSST0WpVbc1vg5c2KRlZZ9NHZp63WI1uYB6qxa0gd+p8Stp65svELwoSp5VFdWzJypoQXJo9iRr/sNW+hr6V+3pmNPg88p/wCy9NryVTTcrmu+65rvNrgV6wpZg5jHfea13tAKGmHjyz2ym56+qd1nk9zra+SqmlTYq/mmkcd5JD7XEqFrUxRbvQ0JeVF+qEpGlK3NI0qRiCOYLK2wF1pW+PuVW0XWbhz7SNJ6pXw51Y6KMrJKm9uaxIGtuiWF1wFK6QWtmPBcVj1JdxquP4o1z22aSALW6nwWT2er3elz0cNLLKqsOac+pBBWRFT8ouLfPei2a0iY5fW9rKqkH7KsnJPksuGMkXcsPEH8rTZRJ20yvTWcTN322WvV5BdkrmvnOemaoZpLXK6cY4cr0nghzBIyU8rlj01Vza6qYlbxz3s1yhkUz8lA8o2Rg13QUqEjIF6KwHGh9Gp7n+TF/wBGrzqt+wzGi2GJt9I2DU7NAQe3OXm5J77pUsjLOI6E+64/RJumohCddBKVMqc09VM1QqW6CSNU8BzCx2lO57ZhInQ8Mnu1t1mvp2kXz96o+z1a2WPlvZ49vVX0UnMFz8mOnfxX6iBhY42scrb5KUwtG3x+Ce2EbJXNWGo2/wApOw1/qnJa7i8riSGg/stsqPUYAN8ytfxSvDQeXzcdL9At8OJz8vL01Osh3dlbZUWIPGyzsSqy432zt/dVMrt1vqRy72SGQhwV0DcZLXy/qrahlBbbdERkynKF7VIkKZMYhOTihIzNFlsndYeAWJurKKlu0G2w+CDV2LR8s8rfuySD2PcFilXvbSn5K+rb0mef+Tub9VSEIUE5pG6SyCE4VPvmnBI0JzWoABTaiS2Se42CwZHalBSLbBK0skBvlfNb9S1Ns9WnfouZUw36LdezFYdL5G2R070ssdtOPP5rZRWNA1Cx2VgfIADkMz3AKf8A06J93ODh3A5KUtZE3+GzzOftWM4u/HVeS69MrZBymSQlrNhuRtZaLjdaZD91gvZqssZrnF13G50DRotZxOY6H62/Qdy6Jj8uPPP6rCqpb6LEepyclC4pUkJKmpZLHxUFk8ahSdi6Y66kcVjUjh/lZKqMqjemlOemDJFM1y6NhOCF0ELraxxn2sBXPLXBXo3AsIApoARpDEPYxqSo41xZpeTFJuj2xyf8m2PvatPLei6fx5orVFPNb68RYT3scSPc9ctCar6e0JzQmNKkagqUNTwUh0UMktkyR1D9lBsnEpAhSypYP4V+rvgFcYDSuvfm5Rfz8lgUmbWj5uStjpYCOUtGy1xx2ytrYqdxa0HmdpuqnFcQLsgbdB1KyJq4BtnZ7rWZqrN0hNrE2HUlHz/V5ZddIq2oEQJy5joteeb5qaqnMjrn/Hcsd6zyv4WM/ppKilFlMonOUKQXQXFKR0QGZqVHNcQrCmrb6rA5U21j5J70nW14R1Ub/wBljUlTccpWWGqvUa0ko4i+RjB9p7Gj+pwC9VQR8rWt6AD2Cy84dgKL02IUzLXAkDz4R+t+i9JpXpphOnO+OGHekoBKBcwyNd/S/wBQ/ELga9XdpcOFRSzwn7cbgPG12+8BeU5YyCQciCQfEGxQqiNS843UBKiDihLJlm6LGc5CiCDP6pWlN2SMJugVewP/APz7/wB1s8RLI75Xtl1t4LVsNObQe+3jZWcsxybfxW2FumV9SVUpeea4Ddz18FRYhV87iB9UHL91LidZ9hpsBkq4DdLPL8gxn7TnGyY4JxKbzZd6zWbIozopHKKQ7INFfO6e3qmtbupBopFI5MKkvdMJySAYc1lRznqVitcpGp7PUdX4F0npKqWW2UUYF/xSH9mldwXPeCOF+ioPSkZzvL/6G+q39V0NNUmiLzZxQwf6NXzACzJCZWeDySf/AKuvSi5hx0wH0tMypaPWhNn/AO2+wue4Gx8ygVwd5SJzgE1yCIgBOskQCnRRhqc5yRqErOhfYjuBKknrSb6dAsb0nK3LzWMJM1e9J1upL3TioudDXXKSjwmOCc06poclQa85KMhSOO6C26RmlnRISnEJCUETuTHhKSlCkzWjPJZlDSOlkZEzNz3NYPFxssZrV0ngpgPpqwzuHqQC43HpHXDfMC5TDueDUDYIIoW/Vjjawf0gBZqQJU1hYuJ0TJ4pIZBdj2OY4dzhZZSQoDyV2hwl1LUSwP1jeW36jVrvMEFVi7dx07M8zG10Q9Znqzfk+y/yOXgVxEi2qEgHZIU0pWlAK85JGIc5JdASvfpZDVGRmpLplSkpA7onJCEyOaU1xS2skBSpkYE8ZICRxSI0lMdsnOd7UzmSPQJSsTC5SRtSB7D0Xpvhp2f+h0UbCLSP/iS9eZwyHkLBce4R9mPpdYJHtvDCQ53Qv+wz9SvRYCcOFQhCaghCEBDV0zZGOjeA5j2lrgdCCLELy9257NPoKp8LgTGfWhcftMPf1F7HwXqdav2/7JNxCmLMmytu6F/R3Q/hKCry4lKmxCjfFI+ORpY9pLXNORBChAQRHNSJyOVAB/uhhS2Q1BU8ZIOyQFJqmR2qRSWUb+qAVzttE1xTimIBCkCc4prtMlKjFm4dSPmkZFGC97yGtaNSSsYBd34N9iPQMFbUMtK8fwmkZxsP2jfRx9wRDbr2L7OsoaVkDc3fWkd96Q6n9PJXyEJmEIQgBCEIAQhCA51xS7ACsZ9IgAFSwZjaVo2P4hsV5+lhc1xa4EEEgg5EEbEbFexrLnvEfh0ysBnpwGVIGY0bL3O6O70FXncpAFnYhQPhe6KVhY9ps5pyIIWKWII26Q/qg7+SWyAE9IE4BMtAO6pHDNNukzRQLpqVAbskYLu5ACc1h+d11zhrwvLi2prm2Zk6OE6u3DpOg7kjY/Cbh4ZnNrKptogQ6Fh/mEHJ5H3RbLqu5gJGMAAAFgMgNgE5MwhCEAIQhACEIQAhCEAIQhAa72t7HU9ey0zeV4B5JW252/uO4rh3arhzV0ZJDDNDtJGL5fjYMx8F6TSEIDx26IoDF6hxvsNQ1VzJAwP++wcjva3VaTifBZhzp6lzfwyMDh/yaQfikWnFeXVBaukVfB+tb9V8L/6i33EKvfwvr/uRf+xqPqFpotknIugU3CevdqIW+Ml/gFd4fwUmOc1TGwdGMLj7SQEfR6cl5fn91c9neytTWODaeJzhu85Mb3l5y8hmu44NwooIbGRrqhw/8h9W/wCQWC3enpmRtDY2tY0aNaAAPABHptG7D8MoKK0stp59eYgcjD+BvXvOa35CEwEIQgBCEIAQhCA/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61950" y="-1355725"/>
            <a:ext cx="23812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data:image/jpeg;base64,/9j/4AAQSkZJRgABAQAAAQABAAD/2wCEAAkGBxQTEhQTEhQUFBQXFRQVFBcXFxQXFxUUFBQWFhQVFRQYHCggGBolHBQVITEhJSkrLi4uFx8zODMsNygtLisBCgoKDg0OFxAQFywcFxwsLCwsLCwsLCwsLCwsLCwsLCssLCwrNywsKywrLDcsNywsNywrNzcrNysrKysrKysrK//AABEIAQ8AugMBIgACEQEDEQH/xAAcAAABBAMBAAAAAAAAAAAAAAAAAQIDBQQGBwj/xAA/EAABAwIEAwQGCAUEAwEAAAABAAIDBBEFITFBBxJRBmFxgRMikaGx8BQyQlJicsHRI0OC4fEVc5KyU5OiM//EABkBAAMBAQEAAAAAAAAAAAAAAAABAgMEBf/EACERAQEAAgMBAQEAAwEAAAAAAAABAhEDITESQVEiMnET/9oADAMBAAIRAxEAPwDuKEIQAhCEAIQkugFUVTUsjaXvc1jRqXEADzK0/tvxEgoQY22mqLZRgizTsZHbeGq4Z2l7WVNa/mnkJF/VjFxG3wZv4m6ciblI7B2h4vUsV204NQ7rm1l/zHM+S59ivFTEJr8r2Qt2Ebc/NzrlaMXJFWmdyqzrMeqZc5KiZ3jI/wCF1gPeTqbnvz96hdqn8iZbZVLic0Z/hzSM/K9w+C2HDOJGIw2tOZB0kAePbr71qICW1ktCZO0YBxnY4htZCWfjju4eJYcx5ErpeDY1BVMElPK2Rvccx4tOYXk2yy8MxOWB4kgkfG8btNvaNx4paXM3rdKuV9huLDJuWKu5Y3nJsoyY47cw+yfcupMeCARYg6EaHwUr3s5CEIMIQhACEIQAhCEAIQkKACVyfiRxM9GXUtE6782yzC1mHQtZ1d37J3FniB6Lmo6V1pDlNIPsA/YafvHfpdcUKcjPLI6olLiS4kkkkk5knqSVGLaoI8E4MVo2QNKUJeX3KRrEEjJsnA+CcQE7a9kEi3/VAv4px/yjkQdR2SgJbfP7KVrEirH+e5dD4d8Rn0jmw1BMlObW3dF3t6t0yWgcqRrN0aVLp66pKpkrGyRuD2OAc1wNwQdCCpl584a9unUUghmJNM8gf7TifrD8PUL0BFIHAOaQQQCCNCDoQobS7PQhCDCEIQAhCEALSuJ3bH6BT8sZBqJARGPuDeQ9w+JW04tiLKeGSaU2ZG0ucfAaDvXlztVjslbUyVD/ALRs1t8mMGTWjy95Kcm05XSulkLiXEkkkkkm5JOZN0xqROGSpkVjPnuUjgFG0qRgumQjaTnspeQ23yUsTU/ltldAjHMd9E5kXTz6LJjiJyA1WX/pMmwtp4qLV/KmfGRdRBver+XB3jMqtnoXAJbGmA1+edlkBwKh9H1TS22YKe02Jr+HckKdAL7IIKpIdouscHO2diKCd2Wf0dxO+piJPmQuSp0Ty1wc0lpBBBBIIIOVkrDwunroJVq/D/tOK6la8kelZZkoH3gB63gdfatoUugIQhACQpVgY7iTaanlnf8AVjY53iQMgO8mw80Bybjn2mu5tDGcm2fPY6m3qMPx9i5IsjFK5080k0hu+R7nu8Tt5aeSxm96uMbdnAaIAyTrBOagjPmyy4W6KGNiyYWZ5hNKRse9wrTCMJdKbn6vVQ4VQOlkAOTRquiYbRBosP7LDk5NOji4vr/ispsGYyxAzCsI6QdFaNp+ic+JY/8Ap27JxTSkqKQFUGIYdkbLbZ4lVVrcjmqxy2z5ONz3EIADa1lVzDPLMLZ8ZAzvZa5IM88ltHHZoyKSxWQTce9YTnLIgdlbp/lUinEJxKcQkGiadtp4cdozRVjXONoZP4co7j9V3kfivRzTfMLySGr0Lwpx76VRNa83khtE/vAHqO8x8Eq1wv43NCEJNQuS8ecc5Y4aNpzkPpJO5jDZg83X9i6yV5f4i4uaqvnkBu0OMbOnJGS0W8Tc+aInK9NbCczRI0JzFUZHtGV04IaN7ZfuhMkkd1mMdbxWNEp+QnlHUotEm269maezb+9bVCqTCIbMaPnRXdM1cPLd16nDJIzGaJskllE4m6fyLNtWHUuyCocRORvur2WPNUuKRbhaYXTDl8aXismexVHMFa4pGS4kqq5V0xw2Mfm+bKWmOduqhkCmpdQqiLOmbypGjZPLk1WyiO1lvPCXGfo9c2MmzJx6N3c/Vh9uXmtJUsEpa5r2mzmuDgehBuEqqXT1gEqr+z+IiopoZh/Mja49xI9YeRurBS6VL2wxP6NRVE27Y3cv5neq33kLywbnXXc9+/vXd+OlfyUUcI/myi/5Y/W+NlwotVRnnUYCexOCXkTQN/YnhuaZZPYfbkgk8YvkrLDIA6QA52KrWA/qrfBT653yU5+Kw9bzR9BclZJq+U8rgQevVU9RipjZ6g5jvtY7JmDVklQ27wQb27uq5bjffx6Eznn62QP1d3KtqcTdflY3mPzmpJJuWIk9/uVHhTXvLn52N8mjM2OXgFPXqssr4tjHOQLkDuBVZicjresNO/VR43icsDWuFiCbEEE2y3Kp3Y36W3MOU9P2VfN9ZZZ4+fqurJCXlp3v791XyR2yO3RXTqYl19VXYgOU/Oi0xu3PlFJNqpI9Qh7blZVLDnf/ACtGd6TcqY05KRxUZz8FbKFDkJluiLoU7nwTxP0lG+EnOF+X5H5j33XRVwrglX8la+LaWK3nGbj3EruilthenDOPNdzVcEN8mQ8x8ZHO/Rq5kCtr4tVXpMUqPw8jB/S0XHvK1JVEX1LdDc1CFMnsqeE9rVG1OQlOw2V72YjL5D4ewLX2rZOxstpHA9N/FZ5+Vpxf7Rs1JRBhO4PXO5WeCGi2mXgnco1GSKl3qrkuXT0phpXYxNyxBo1P6qLCHFuW2/j1TMbdYNv71kYSOcHVHmO093M7EGhwPTvFwqb/AEwPcMgdcgMrLYpqfLPRNIDRkpmf8VlxftUlTTtY326LTMVlu7JbPjdSST0WpVbc1vg5c2KRlZZ9NHZp63WI1uYB6qxa0gd+p8Stp65svELwoSp5VFdWzJypoQXJo9iRr/sNW+hr6V+3pmNPg88p/wCy9NryVTTcrmu+65rvNrgV6wpZg5jHfea13tAKGmHjyz2ym56+qd1nk9zra+SqmlTYq/mmkcd5JD7XEqFrUxRbvQ0JeVF+qEpGlK3NI0qRiCOYLK2wF1pW+PuVW0XWbhz7SNJ6pXw51Y6KMrJKm9uaxIGtuiWF1wFK6QWtmPBcVj1JdxquP4o1z22aSALW6nwWT2er3elz0cNLLKqsOac+pBBWRFT8ouLfPei2a0iY5fW9rKqkH7KsnJPksuGMkXcsPEH8rTZRJ20yvTWcTN322WvV5BdkrmvnOemaoZpLXK6cY4cr0nghzBIyU8rlj01Vza6qYlbxz3s1yhkUz8lA8o2Rg13QUqEjIF6KwHGh9Gp7n+TF/wBGrzqt+wzGi2GJt9I2DU7NAQe3OXm5J77pUsjLOI6E+64/RJumohCddBKVMqc09VM1QqW6CSNU8BzCx2lO57ZhInQ8Mnu1t1mvp2kXz96o+z1a2WPlvZ49vVX0UnMFz8mOnfxX6iBhY42scrb5KUwtG3x+Ce2EbJXNWGo2/wApOw1/qnJa7i8riSGg/stsqPUYAN8ytfxSvDQeXzcdL9At8OJz8vL01Osh3dlbZUWIPGyzsSqy432zt/dVMrt1vqRy72SGQhwV0DcZLXy/qrahlBbbdERkynKF7VIkKZMYhOTihIzNFlsndYeAWJurKKlu0G2w+CDV2LR8s8rfuySD2PcFilXvbSn5K+rb0mef+Tub9VSEIUE5pG6SyCE4VPvmnBI0JzWoABTaiS2Se42CwZHalBSLbBK0skBvlfNb9S1Ns9WnfouZUw36LdezFYdL5G2R070ssdtOPP5rZRWNA1Cx2VgfIADkMz3AKf8A06J93ODh3A5KUtZE3+GzzOftWM4u/HVeS69MrZBymSQlrNhuRtZaLjdaZD91gvZqssZrnF13G50DRotZxOY6H62/Qdy6Jj8uPPP6rCqpb6LEepyclC4pUkJKmpZLHxUFk8ahSdi6Y66kcVjUjh/lZKqMqjemlOemDJFM1y6NhOCF0ELraxxn2sBXPLXBXo3AsIApoARpDEPYxqSo41xZpeTFJuj2xyf8m2PvatPLei6fx5orVFPNb68RYT3scSPc9ctCar6e0JzQmNKkagqUNTwUh0UMktkyR1D9lBsnEpAhSypYP4V+rvgFcYDSuvfm5Rfz8lgUmbWj5uStjpYCOUtGy1xx2ytrYqdxa0HmdpuqnFcQLsgbdB1KyJq4BtnZ7rWZqrN0hNrE2HUlHz/V5ZddIq2oEQJy5joteeb5qaqnMjrn/Hcsd6zyv4WM/ppKilFlMonOUKQXQXFKR0QGZqVHNcQrCmrb6rA5U21j5J70nW14R1Ub/wBljUlTccpWWGqvUa0ko4i+RjB9p7Gj+pwC9VQR8rWt6AD2Cy84dgKL02IUzLXAkDz4R+t+i9JpXpphOnO+OGHekoBKBcwyNd/S/wBQ/ELga9XdpcOFRSzwn7cbgPG12+8BeU5YyCQciCQfEGxQqiNS843UBKiDihLJlm6LGc5CiCDP6pWlN2SMJugVewP/APz7/wB1s8RLI75Xtl1t4LVsNObQe+3jZWcsxybfxW2FumV9SVUpeea4Ddz18FRYhV87iB9UHL91LidZ9hpsBkq4DdLPL8gxn7TnGyY4JxKbzZd6zWbIozopHKKQ7INFfO6e3qmtbupBopFI5MKkvdMJySAYc1lRznqVitcpGp7PUdX4F0npKqWW2UUYF/xSH9mldwXPeCOF+ioPSkZzvL/6G+q39V0NNUmiLzZxQwf6NXzACzJCZWeDySf/AKuvSi5hx0wH0tMypaPWhNn/AO2+wue4Gx8ygVwd5SJzgE1yCIgBOskQCnRRhqc5yRqErOhfYjuBKknrSb6dAsb0nK3LzWMJM1e9J1upL3TioudDXXKSjwmOCc06poclQa85KMhSOO6C26RmlnRISnEJCUETuTHhKSlCkzWjPJZlDSOlkZEzNz3NYPFxssZrV0ngpgPpqwzuHqQC43HpHXDfMC5TDueDUDYIIoW/Vjjawf0gBZqQJU1hYuJ0TJ4pIZBdj2OY4dzhZZSQoDyV2hwl1LUSwP1jeW36jVrvMEFVi7dx07M8zG10Q9Znqzfk+y/yOXgVxEi2qEgHZIU0pWlAK85JGIc5JdASvfpZDVGRmpLplSkpA7onJCEyOaU1xS2skBSpkYE8ZICRxSI0lMdsnOd7UzmSPQJSsTC5SRtSB7D0Xpvhp2f+h0UbCLSP/iS9eZwyHkLBce4R9mPpdYJHtvDCQ53Qv+wz9SvRYCcOFQhCaghCEBDV0zZGOjeA5j2lrgdCCLELy9257NPoKp8LgTGfWhcftMPf1F7HwXqdav2/7JNxCmLMmytu6F/R3Q/hKCry4lKmxCjfFI+ORpY9pLXNORBChAQRHNSJyOVAB/uhhS2Q1BU8ZIOyQFJqmR2qRSWUb+qAVzttE1xTimIBCkCc4prtMlKjFm4dSPmkZFGC97yGtaNSSsYBd34N9iPQMFbUMtK8fwmkZxsP2jfRx9wRDbr2L7OsoaVkDc3fWkd96Q6n9PJXyEJmEIQgBCEIAQhCA51xS7ACsZ9IgAFSwZjaVo2P4hsV5+lhc1xa4EEEgg5EEbEbFexrLnvEfh0ysBnpwGVIGY0bL3O6O70FXncpAFnYhQPhe6KVhY9ps5pyIIWKWII26Q/qg7+SWyAE9IE4BMtAO6pHDNNukzRQLpqVAbskYLu5ACc1h+d11zhrwvLi2prm2Zk6OE6u3DpOg7kjY/Cbh4ZnNrKptogQ6Fh/mEHJ5H3RbLqu5gJGMAAAFgMgNgE5MwhCEAIQhACEIQAhCEAIQhAa72t7HU9ey0zeV4B5JW252/uO4rh3arhzV0ZJDDNDtJGL5fjYMx8F6TSEIDx26IoDF6hxvsNQ1VzJAwP++wcjva3VaTifBZhzp6lzfwyMDh/yaQfikWnFeXVBaukVfB+tb9V8L/6i33EKvfwvr/uRf+xqPqFpotknIugU3CevdqIW+Ml/gFd4fwUmOc1TGwdGMLj7SQEfR6cl5fn91c9neytTWODaeJzhu85Mb3l5y8hmu44NwooIbGRrqhw/8h9W/wCQWC3enpmRtDY2tY0aNaAAPABHptG7D8MoKK0stp59eYgcjD+BvXvOa35CEwEIQgBCEIAQhCA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14350" y="-1203325"/>
            <a:ext cx="23812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data:image/jpeg;base64,/9j/4AAQSkZJRgABAQAAAQABAAD/2wCEAAkGBxQTEhQTEhQUFBQXFRQVFBcXFxQXFxUUFBQWFhQVFRQYHCggGBolHBQVITEhJSkrLi4uFx8zODMsNygtLisBCgoKDg0OFxAQFywcFxwsLCwsLCwsLCwsLCwsLCwsLCssLCwrNywsKywrLDcsNywsNywrNzcrNysrKysrKysrK//AABEIAQ8AugMBIgACEQEDEQH/xAAcAAABBAMBAAAAAAAAAAAAAAAAAQIDBQQGBwj/xAA/EAABAwIEAwQGCAUEAwEAAAABAAIDBBEFITFBBxJRBmFxgRMikaGx8BQyQlJicsHRI0OC4fEVc5KyU5OiM//EABkBAAMBAQEAAAAAAAAAAAAAAAABAgMEBf/EACERAQEAAgMBAQEAAwEAAAAAAAABAhEDITESQVEiMnET/9oADAMBAAIRAxEAPwDuKEIQAhCEAIQkugFUVTUsjaXvc1jRqXEADzK0/tvxEgoQY22mqLZRgizTsZHbeGq4Z2l7WVNa/mnkJF/VjFxG3wZv4m6ciblI7B2h4vUsV204NQ7rm1l/zHM+S59ivFTEJr8r2Qt2Ebc/NzrlaMXJFWmdyqzrMeqZc5KiZ3jI/wCF1gPeTqbnvz96hdqn8iZbZVLic0Z/hzSM/K9w+C2HDOJGIw2tOZB0kAePbr71qICW1ktCZO0YBxnY4htZCWfjju4eJYcx5ErpeDY1BVMElPK2Rvccx4tOYXk2yy8MxOWB4kgkfG8btNvaNx4paXM3rdKuV9huLDJuWKu5Y3nJsoyY47cw+yfcupMeCARYg6EaHwUr3s5CEIMIQhACEIQAhCEAIQkKACVyfiRxM9GXUtE6782yzC1mHQtZ1d37J3FniB6Lmo6V1pDlNIPsA/YafvHfpdcUKcjPLI6olLiS4kkkkk5knqSVGLaoI8E4MVo2QNKUJeX3KRrEEjJsnA+CcQE7a9kEi3/VAv4px/yjkQdR2SgJbfP7KVrEirH+e5dD4d8Rn0jmw1BMlObW3dF3t6t0yWgcqRrN0aVLp66pKpkrGyRuD2OAc1wNwQdCCpl584a9unUUghmJNM8gf7TifrD8PUL0BFIHAOaQQQCCNCDoQobS7PQhCDCEIQAhCEALSuJ3bH6BT8sZBqJARGPuDeQ9w+JW04tiLKeGSaU2ZG0ucfAaDvXlztVjslbUyVD/ALRs1t8mMGTWjy95Kcm05XSulkLiXEkkkkkm5JOZN0xqROGSpkVjPnuUjgFG0qRgumQjaTnspeQ23yUsTU/ltldAjHMd9E5kXTz6LJjiJyA1WX/pMmwtp4qLV/KmfGRdRBver+XB3jMqtnoXAJbGmA1+edlkBwKh9H1TS22YKe02Jr+HckKdAL7IIKpIdouscHO2diKCd2Wf0dxO+piJPmQuSp0Ty1wc0lpBBBBIIIOVkrDwunroJVq/D/tOK6la8kelZZkoH3gB63gdfatoUugIQhACQpVgY7iTaanlnf8AVjY53iQMgO8mw80Bybjn2mu5tDGcm2fPY6m3qMPx9i5IsjFK5080k0hu+R7nu8Tt5aeSxm96uMbdnAaIAyTrBOagjPmyy4W6KGNiyYWZ5hNKRse9wrTCMJdKbn6vVQ4VQOlkAOTRquiYbRBosP7LDk5NOji4vr/ispsGYyxAzCsI6QdFaNp+ic+JY/8Ap27JxTSkqKQFUGIYdkbLbZ4lVVrcjmqxy2z5ONz3EIADa1lVzDPLMLZ8ZAzvZa5IM88ltHHZoyKSxWQTce9YTnLIgdlbp/lUinEJxKcQkGiadtp4cdozRVjXONoZP4co7j9V3kfivRzTfMLySGr0Lwpx76VRNa83khtE/vAHqO8x8Eq1wv43NCEJNQuS8ecc5Y4aNpzkPpJO5jDZg83X9i6yV5f4i4uaqvnkBu0OMbOnJGS0W8Tc+aInK9NbCczRI0JzFUZHtGV04IaN7ZfuhMkkd1mMdbxWNEp+QnlHUotEm269maezb+9bVCqTCIbMaPnRXdM1cPLd16nDJIzGaJskllE4m6fyLNtWHUuyCocRORvur2WPNUuKRbhaYXTDl8aXismexVHMFa4pGS4kqq5V0xw2Mfm+bKWmOduqhkCmpdQqiLOmbypGjZPLk1WyiO1lvPCXGfo9c2MmzJx6N3c/Vh9uXmtJUsEpa5r2mzmuDgehBuEqqXT1gEqr+z+IiopoZh/Mja49xI9YeRurBS6VL2wxP6NRVE27Y3cv5neq33kLywbnXXc9+/vXd+OlfyUUcI/myi/5Y/W+NlwotVRnnUYCexOCXkTQN/YnhuaZZPYfbkgk8YvkrLDIA6QA52KrWA/qrfBT653yU5+Kw9bzR9BclZJq+U8rgQevVU9RipjZ6g5jvtY7JmDVklQ27wQb27uq5bjffx6Eznn62QP1d3KtqcTdflY3mPzmpJJuWIk9/uVHhTXvLn52N8mjM2OXgFPXqssr4tjHOQLkDuBVZicjresNO/VR43icsDWuFiCbEEE2y3Kp3Y36W3MOU9P2VfN9ZZZ4+fqurJCXlp3v791XyR2yO3RXTqYl19VXYgOU/Oi0xu3PlFJNqpI9Qh7blZVLDnf/ACtGd6TcqY05KRxUZz8FbKFDkJluiLoU7nwTxP0lG+EnOF+X5H5j33XRVwrglX8la+LaWK3nGbj3EruilthenDOPNdzVcEN8mQ8x8ZHO/Rq5kCtr4tVXpMUqPw8jB/S0XHvK1JVEX1LdDc1CFMnsqeE9rVG1OQlOw2V72YjL5D4ewLX2rZOxstpHA9N/FZ5+Vpxf7Rs1JRBhO4PXO5WeCGi2mXgnco1GSKl3qrkuXT0phpXYxNyxBo1P6qLCHFuW2/j1TMbdYNv71kYSOcHVHmO093M7EGhwPTvFwqb/AEwPcMgdcgMrLYpqfLPRNIDRkpmf8VlxftUlTTtY326LTMVlu7JbPjdSST0WpVbc1vg5c2KRlZZ9NHZp63WI1uYB6qxa0gd+p8Stp65svELwoSp5VFdWzJypoQXJo9iRr/sNW+hr6V+3pmNPg88p/wCy9NryVTTcrmu+65rvNrgV6wpZg5jHfea13tAKGmHjyz2ym56+qd1nk9zra+SqmlTYq/mmkcd5JD7XEqFrUxRbvQ0JeVF+qEpGlK3NI0qRiCOYLK2wF1pW+PuVW0XWbhz7SNJ6pXw51Y6KMrJKm9uaxIGtuiWF1wFK6QWtmPBcVj1JdxquP4o1z22aSALW6nwWT2er3elz0cNLLKqsOac+pBBWRFT8ouLfPei2a0iY5fW9rKqkH7KsnJPksuGMkXcsPEH8rTZRJ20yvTWcTN322WvV5BdkrmvnOemaoZpLXK6cY4cr0nghzBIyU8rlj01Vza6qYlbxz3s1yhkUz8lA8o2Rg13QUqEjIF6KwHGh9Gp7n+TF/wBGrzqt+wzGi2GJt9I2DU7NAQe3OXm5J77pUsjLOI6E+64/RJumohCddBKVMqc09VM1QqW6CSNU8BzCx2lO57ZhInQ8Mnu1t1mvp2kXz96o+z1a2WPlvZ49vVX0UnMFz8mOnfxX6iBhY42scrb5KUwtG3x+Ce2EbJXNWGo2/wApOw1/qnJa7i8riSGg/stsqPUYAN8ytfxSvDQeXzcdL9At8OJz8vL01Osh3dlbZUWIPGyzsSqy432zt/dVMrt1vqRy72SGQhwV0DcZLXy/qrahlBbbdERkynKF7VIkKZMYhOTihIzNFlsndYeAWJurKKlu0G2w+CDV2LR8s8rfuySD2PcFilXvbSn5K+rb0mef+Tub9VSEIUE5pG6SyCE4VPvmnBI0JzWoABTaiS2Se42CwZHalBSLbBK0skBvlfNb9S1Ns9WnfouZUw36LdezFYdL5G2R070ssdtOPP5rZRWNA1Cx2VgfIADkMz3AKf8A06J93ODh3A5KUtZE3+GzzOftWM4u/HVeS69MrZBymSQlrNhuRtZaLjdaZD91gvZqssZrnF13G50DRotZxOY6H62/Qdy6Jj8uPPP6rCqpb6LEepyclC4pUkJKmpZLHxUFk8ahSdi6Y66kcVjUjh/lZKqMqjemlOemDJFM1y6NhOCF0ELraxxn2sBXPLXBXo3AsIApoARpDEPYxqSo41xZpeTFJuj2xyf8m2PvatPLei6fx5orVFPNb68RYT3scSPc9ctCar6e0JzQmNKkagqUNTwUh0UMktkyR1D9lBsnEpAhSypYP4V+rvgFcYDSuvfm5Rfz8lgUmbWj5uStjpYCOUtGy1xx2ytrYqdxa0HmdpuqnFcQLsgbdB1KyJq4BtnZ7rWZqrN0hNrE2HUlHz/V5ZddIq2oEQJy5joteeb5qaqnMjrn/Hcsd6zyv4WM/ppKilFlMonOUKQXQXFKR0QGZqVHNcQrCmrb6rA5U21j5J70nW14R1Ub/wBljUlTccpWWGqvUa0ko4i+RjB9p7Gj+pwC9VQR8rWt6AD2Cy84dgKL02IUzLXAkDz4R+t+i9JpXpphOnO+OGHekoBKBcwyNd/S/wBQ/ELga9XdpcOFRSzwn7cbgPG12+8BeU5YyCQciCQfEGxQqiNS843UBKiDihLJlm6LGc5CiCDP6pWlN2SMJugVewP/APz7/wB1s8RLI75Xtl1t4LVsNObQe+3jZWcsxybfxW2FumV9SVUpeea4Ddz18FRYhV87iB9UHL91LidZ9hpsBkq4DdLPL8gxn7TnGyY4JxKbzZd6zWbIozopHKKQ7INFfO6e3qmtbupBopFI5MKkvdMJySAYc1lRznqVitcpGp7PUdX4F0npKqWW2UUYF/xSH9mldwXPeCOF+ioPSkZzvL/6G+q39V0NNUmiLzZxQwf6NXzACzJCZWeDySf/AKuvSi5hx0wH0tMypaPWhNn/AO2+wue4Gx8ygVwd5SJzgE1yCIgBOskQCnRRhqc5yRqErOhfYjuBKknrSb6dAsb0nK3LzWMJM1e9J1upL3TioudDXXKSjwmOCc06poclQa85KMhSOO6C26RmlnRISnEJCUETuTHhKSlCkzWjPJZlDSOlkZEzNz3NYPFxssZrV0ngpgPpqwzuHqQC43HpHXDfMC5TDueDUDYIIoW/Vjjawf0gBZqQJU1hYuJ0TJ4pIZBdj2OY4dzhZZSQoDyV2hwl1LUSwP1jeW36jVrvMEFVi7dx07M8zG10Q9Znqzfk+y/yOXgVxEi2qEgHZIU0pWlAK85JGIc5JdASvfpZDVGRmpLplSkpA7onJCEyOaU1xS2skBSpkYE8ZICRxSI0lMdsnOd7UzmSPQJSsTC5SRtSB7D0Xpvhp2f+h0UbCLSP/iS9eZwyHkLBce4R9mPpdYJHtvDCQ53Qv+wz9SvRYCcOFQhCaghCEBDV0zZGOjeA5j2lrgdCCLELy9257NPoKp8LgTGfWhcftMPf1F7HwXqdav2/7JNxCmLMmytu6F/R3Q/hKCry4lKmxCjfFI+ORpY9pLXNORBChAQRHNSJyOVAB/uhhS2Q1BU8ZIOyQFJqmR2qRSWUb+qAVzttE1xTimIBCkCc4prtMlKjFm4dSPmkZFGC97yGtaNSSsYBd34N9iPQMFbUMtK8fwmkZxsP2jfRx9wRDbr2L7OsoaVkDc3fWkd96Q6n9PJXyEJmEIQgBCEIAQhCA51xS7ACsZ9IgAFSwZjaVo2P4hsV5+lhc1xa4EEEgg5EEbEbFexrLnvEfh0ysBnpwGVIGY0bL3O6O70FXncpAFnYhQPhe6KVhY9ps5pyIIWKWII26Q/qg7+SWyAE9IE4BMtAO6pHDNNukzRQLpqVAbskYLu5ACc1h+d11zhrwvLi2prm2Zk6OE6u3DpOg7kjY/Cbh4ZnNrKptogQ6Fh/mEHJ5H3RbLqu5gJGMAAAFgMgNgE5MwhCEAIQhACEIQAhCEAIQhAa72t7HU9ey0zeV4B5JW252/uO4rh3arhzV0ZJDDNDtJGL5fjYMx8F6TSEIDx26IoDF6hxvsNQ1VzJAwP++wcjva3VaTifBZhzp6lzfwyMDh/yaQfikWnFeXVBaukVfB+tb9V8L/6i33EKvfwvr/uRf+xqPqFpotknIugU3CevdqIW+Ml/gFd4fwUmOc1TGwdGMLj7SQEfR6cl5fn91c9neytTWODaeJzhu85Mb3l5y8hmu44NwooIbGRrqhw/8h9W/wCQWC3enpmRtDY2tY0aNaAAPABHptG7D8MoKK0stp59eYgcjD+BvXvOa35CEwEIQgBCEIAQhCA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666750" y="-1050925"/>
            <a:ext cx="238125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8" descr="data:image/jpeg;base64,/9j/4AAQSkZJRgABAQAAAQABAAD/2wCEAAkGBxQSEhUUExQVFRUXFxcYFxUXFRQYGBgaFxoXFxcYGhgaHCggGB0lGxQXITEhJSkrLi4uFx8zODMsNygtLisBCgoKDg0OGhAQGiwcHBwsLCwsLCwsLCwsLCwsLCwsLCwsLCwsLCwsLCwsLCwsLCwsLCwsLCwsLCwsLCw3LCwsLP/AABEIALABHgMBIgACEQEDEQH/xAAcAAABBAMBAAAAAAAAAAAAAAAAAwQFBgECBwj/xABFEAACAQIEAwUEBwYDBwUBAAABAgADEQQSITEFQVEGEyJhcQcygZEjQlKhscHRCBSS4fDxYnKCFSUzU6KywiRDg4TDFv/EABkBAAMBAQEAAAAAAAAAAAAAAAABAgMEBf/EACERAQEAAgMBAQACAwAAAAAAAAABAhEDEiExQQQTIlFh/9oADAMBAAIRAxEAPwDuMIQgBCEIAQhI3inFVpeEWLnYdPMwB7XxCoLsQPxPpIXG8dOuQAAAnM3l5cpEYjEktd2111J/KVL2g8bFDBsFN2qHIPQ+991/nCzw5DjE+0vDhytSs2h+qCR810jjDduME/u11v8A4vD+M89YxhmNvj5TFGoAD1k/ivNvUmEx2YXpvcdVb9JI0eL1F3s3r+s4T7OeM0sNmetVyltAgJsB1I6mX/C9uMIzqufVrAHS3x6Qlh2OnYPiSVNPdbofyPOPZTKFcNsQfOTfDeIHZzccm5/HrKRpMQgDCBCEIQAhCEAJi8CZQvaT7RE4cO5pZamKYXC38NIHZ3/JefkIBY+0/anDYCnnxNQLf3UHid/JVGp9dh1nG+0ntnxVUlcIi4dPtMBUqnz1GRfTX1nOeK8Sq4iq1WvUapUbd2Nz6DkAOSjQRqBHIzuaU4j2jxdc3rYmu9+Rqvl/hByj5SONYjUEg9bm/wA5hl8psRpHpG6luF9rsdhzeli66/4TUZ1/he6/dOidmPbZUUhcdSDrzrURZh5mmTY/Aj0nJCs1teLRzKvX3BuMUcXTFXD1FqIeanY9GG6nyMkJ5H7N9osRgKve4dyp+spuUcfZdefruOU9IdhO2lHiVHMngqqB3tEm5UnYg/WQ8m+BsYmky2tEIQgoQhCAEIQgBCEIAQhE69UIpZthAIztFxpcNTJJGYg2vyA3Y+QnLeMdrzRR6mUs5ylWP+LmefW0t/HVFYO9Taxv5DpecLx9amXZQ9U0wbIpb4egAG0jkumuElSnaTi/f0qJVy9VxmqWvZeqr9nW/O+kqnEuI1XCU6js4W9gTe17TXEeC9r7c+nlEaS3BN5Ev6dMjQOpP9fnN+5XYnWPKlG41HoBv/Kb4Soie8t99t/Lflyldk9TFEJPhPx/vNu7YEX8uccLiWFygCjXkPumEpknXT5QlCz9mO29ahZajFk2Fzt6kcp2HstxwYqkHGmpHy9J5ydTc5TcfKXH2a9ou4q925sraX6Hz668/Mx70Pr0RwvHWOVtjsenlJmU/D1bgdJY+GYnOtjuPwlop7CEIEIQjfH4tKNN6tRgqIpZmOwVRcn5QCr+0rtmvDcNdbGvUutFD15uw+ytx6mw5zzNisS9R2eoxd2JZmY3LMdyZKdse0T8QxT4h7gN4aafYpr7q+R3J8yZCrHGOd22ppFFSYpx7RQc49pIZDBqZtzkvgeGVKuqqbbXtJhOyTWuWsOgEi5tMeO2bUq/lNqNv6++TXEuBMl9fukFWo5d9DCZbK4t8sf8B4vVwddMRQOV0O31WB95GH2T+h5RjQ1HnAj4yme7Hq3sn2ipY/DJiKWzaMp3Rx7yH0PPmLHnJqebPZZ2qOAxYVz/AOnrFUqC+iMTZKlvImx8j5T0kDE6MbuMwhCBiEIQAhCEAJX+02JuO7B8z+Qk87WBJ2Ep+IcuzMeZP3/ylYz0KpxatXNB6YsWa/8AD89D6zjlTD5qxA5HUE5tt+W87V2m4QK62uV03HQ+U5Lx7AphamVc17XVri9zudNNRbSZcmNla42WITF43MbcvPlE2ay3Hw+6JVEO5vrcg7RTBm6m+v8AaT1kg7bp/gq4I8XM2+H9fhM4PAd8wFNblnsL/fFOGYHvD4dgQW8h+t5IUsP3NTNTb64uGtlBJFh8/l1kW++Kn/WanZmolQqbHIL3Gx0voPlI7ifDWpqCRa+w5/1rO5Nw5KyAne24nOe1nDiK5DLp4SLDUrclythrra43k3tjl78V/jZ59U2hw9sneZTY3tby0JA3MjA+VwVNiDp5W/CXipxBwjKUGUMAqLTsuS175jp8DrKrjFViWAUa6AcgdgfPcy8cvfU2eO99isY1XC03O5W/3y1YWrkYNy5yjezZh+50B1S/33/OXilNfxmsQMzGnDnutuYjuUgTkft+7R93Rp4JD4q3jq2/5anwr/qcfJDOtmeTu3nGzjeIYite6lylPoKdPwpb1tm/1QTlfEEsUVZqoiojZUpQpSwcD4W1aoFOiDUn8BIXDi2sv3YulakGtubzPly1i04cO2XqzYLhqqoVQLW2i9XDWGkVpvYbQxDG15w969XpJFZ4xSFje05txdAGNjp5mdI48CFM5njmJbb0/GdHHfHBzz0wVrGPbSPJN9ZJUR4RfpOiOTJoV/rrPR3sl7QnGYFQ5vVoHun6kAfRufVbfEGedSukvfsa4z3HEBTJ8GIU0z/nW7Uz/wBw/wBUZ4X16FhAQg3EIQgBCEIAw4xUtTI6m36yvKJLcde7KvQE/P8AtIi0vEEK20rnF+CU6gOZc29lJFuthpcC/K8s9RPKMsRQsDFl6e9OOds+DVLq6UyoJy5V1O2mi7bSr0qDKcrgqRupBBseonb65AbcC+l+hvKV2wr0avukFwbCodCw2sNLsL89tDMMrJ4vGb9V3h9AB1p3NmsSRcZRqTbqdJ0ip2Ow9ZBWzNTuoJJOltzodBfaRPYLA06oGdVYobIxFz56/E6zpVTg9J6YR1DKLeE7abac5OEl9XlbFVw+Iwyt3dBkzLa4V9R5mT1PApWpjOoaxuMwBsRzF9prw/slh6GbuqYTNvudOgvsPKTdGiALchtLRXOO0Naihdaqju1IuoBOY8tB+fMiVnilTD1aDLTolLqSt1te39p1XFYdRWIIFqg5jmJHcX4JTKHw7Cw8h5SLFbc/7LdpzSpUqSFhUUG62JU2Oh18hsupnbMHVLKD1A++cO7EirSqVMijKGszAi+lyqqTtmsbnpedu4U+amrdQD5x40soluGVfFbrJWQ1HRgfSTM1jOq37ROLHC8OxNUGzd2VQ/46ngX72v8ACeVQnTlO9ftBY/Jg6FEH/i1rn/LTUn/uZJwi8bPJlRFFF5qrRRFjZnVAfDl850vgiBKSi4VQu5M5rhdwOpEv54P3i5KhOTTKFNrddf62nPzfkdP8b9sT+Fxmbf6vK+kYDibVGIFRUVTqSCTf8BM4l1p02tpZbedz5mM+E0lFLKRrrrrrfr1nNt2bvw341XOW3eB77Efn5Si4imSMx62++WWlwCzEUy1r6gtcfhI3tEi01yjea4XV1HNyS32qnUHiMf0E8I68o3pJcjz/ALR/VnTK5MyObaK4XFtSdKqe8jq6+qEMPwiFpi8aY9d4HFLVppUX3XVXHowBH4xxKd7Jcb3vC8P1QNSP/wAbMo/6QJcY3RBCEIAQhCAV3i5vVPkAPu/nGY0jriH/ABW9Y1J1j2ZOqbRlXa8e1XBjKoIiqA4xg+8QjYkGx6Gc24hwStn1AUgAC9zmtooX5zrdSnIziWBDrZhtseY8wZnyY2+xfHlryqv2JFWlW8QCL7gQa5iNzfyt1nXcO1xOfdn+HVBdScwVvC2gNjuPjr8pf8LsOtplhbu7a5yamji4jXE1WXVULX5Cwju2kjMViKxvkpg/ZLMFHx5/dNL8ZoDtNxWzUrI2bMPhprcx/isSGo352/LWR/G1xDoMq0lObxFiTp/hsJmnh2dQl73FmI5cpH3a75pTuzvBkrqAahRlqEOq6Mwv4CD8TrOx8Pw4poqDZQAL6nQWEgMJw4Ump2VLghb2B0Gpu1r26a7mWhVlceOizy2yo5yYXYSKXeSdLYek1jKuF/tE4m+JwlP7NKo38bKP/wA5ykidE9vb34oo6YakPm9U/nOeRs62U8ooImsWpiG06OMMxDKeYIPynV8LXDKrW5D9ZymnOkcDrBqKHos5+aebdP8AFy1bBxzEAU3NxcsAAT8YpwGqlSmdblT+Q1ES4phUr3JHK238tYpgMKEsEFgbX0I/racuWtadk3223xVXKCANZz3jhvmJ6y88ZqBFNt9tZz7itW58h5c5pxYsOfL3Rvgqet+VotV1iOExWcWtqOQi7Cdnx5+V3TRzNSJu81IhsR3T2A4rNgq6fYrkj0dEP4gzqE49+z3U0xi+dFvn3g/8Z2GONsfghCEZiEIQCsY8/SP6mNV/vHfE1tVb1/KNTEonUXSN3Ecu00dYbBm1MRliNpI1F+Ua4gCxhS0OCJYtYaSZD5TGHCKeklGogiRrxe29OrNjrI6rmU6aiMa3FbG2t4A74pQXKbbxbgeAspLDU/hEeHYY1DmY6X0HWT6JYbRwjelhhYAgafGO7aTS15vvANkEkqXuj0kekkU2EqJrzr7dV/3r/wDXpfjU/SUACdJ9vdAjiNNvtYZP+l6oP4ic2AhtFZAitKaKYoogml1aXXsji1anYHVT4hfkdL/OUOpUyj8I67PY806obroZNx3DwvXLbqrqSQQbDp1i1KkWYC/np0Gsj8NXcqpRe8BGlrAj1B/Gbio1NWetZL6BQbtboB1M5pxXtp33Oa8RvaLu7FnLXA0F9vWc64pis1wBYdJO9puJZzpYKNlHXzPMyq19dZ0zGT44csu12xg62Vxyvp/OTRaV2S3D6hIF49s7P0tVWJkafOOHiUEx1j9ntfHjT5Yf8a87NOSfs/0LU8Y/V6S/wqx/851uONsfghCEahCEIBX+Mrap6gH8vyjBpL8fT3W9R+f6yFaqJNXPjUm81ebZyTNrWFt7xbGjRxEVoZz0A++SGS+kXVP7Qt2bFClYaRzMAzBaBE6+sh+I0QeUmKkjMY34xBKcHS1MSTEY4NSEWPQYyZaYBmGPymBAyokmNpHUR4gJJSomuK/tCYW1TB1eRWtTJ9CjD/ynIcs9A+3bh/ecNFQC5o1kf/S16bf94PwnnwGCKVVYqNJoD5xvWxHSCdNa9S58o74fhyUuNCW0+A/nI7NJ7gbe55sdPPSVjosvi9dmyy0/EwNh008xe95H8c4kWuAcqrv1+fwmuIxndDKg8XMf35SpcTxmYlQbgElj1P6CXljIXa2aNMdiO8a40UaKP65xm4ijaxN5l6ZsDFaGIZdQYmZtaJSWw2JDi3Obn+tpDI+U3EkUxYI106mCLj/p6B9hmGy8PZz/AO5Xc/whU/FTOiyu+z3Adxw7C0yLHug7f5qn0h+9pYpTWfBCEIGIQhAGXF6Oak3Uaj4Srqu4l0IlYxWHyMQbnW/w5SMp+rxppT09fwme513ubxdFJ2HlFaeHI5SdK2BSFphlirC24Pxmt7x60GmWJVTFiNYlWSEpWEe86xtiLRarG1YS9El8FXBAHOPQZXKVS1rHW8mMHis2h33k0Hd5lRMAiZAgDzCLc36CPIhhKdl9dYvKiajO0fCxisLXoHarTZfQkeE/A2M8j1FKkhhZhcEdCDYj4ET2VaeZ/bJwH914jUYC1OuO+TpdjaqP4hf/AFiFTYo2eaE6zJmbxE0cbSa4JUAtrbQm/wApDMY6pVcqabmVE31K8R4hcEKdW3I6chIr85p3nMwD3Hxjt2UmmWaI1WtFHOs0teSrRFVm55zaaX6RBoTrJjsvws4vF4fDjXvaiqf8t7ufggaRQF51/wDZ/wCAZ69bFsPDSXuqZ/xvq5+C2H+uBx3VFAAA0A0E2hCUoQhCAEIQgBGPEsMGGa2oFvhH0wReAQZGnX5TI35fKOqmHyk32mT4V1HLbcxSK2S7wjTT4xNVU3uPlClyF/nMlLfpqISEQq0TuDeInX4x6ScugDAfMesQchuVjFZFS1H1Kesb1UkpWp3jOoh2iBgdIpTq2+MK4iGblC+wSp+jV0B3U8+h6GSOEXMfISvcLxBBy7hrC3XkNJa8FhhTWw9YYjI4EIQloEoXti7MHG4FmRb1sPeqgG7Lb6RPO66gdVEvswRAPFZMwDedA9sHYs4HEmrSW2GrklLbU3Ny9PyG7L5XHKc+ERBt5kG9pgrM/jAFLwEFmbxkDrMjSakWmGYxUBjE2mTNbaxA4wlFnZUQZnZlVVG7MxAUD1JAnrPsT2fXAYOlhxqVF3b7VRtXPzNh5ATlXsK7GF2HEKy+FbjDg/WbZqvoNVHmSeQnco4cghCEZiEIQAhCEAIQhAE69IMLGRWLvmykaDbTT1vJmJV6AYWPwPMQCD763M/jF0rkjkfuMa4/Csh11HJgLi3n0iFKn93SZXO41pMdn5e2oiVcXF9jG1TFZLZvdPOObgi4OkJlMj62EFqkaHURRqYYXEw6XiRNj08xFvQJ1aBjJsOb6b9LflJzD+M2Av52/q0k8JgQup1P4ekuept0acF4V3fjf3zsPsj9ZLwhLkRaIQhACEIQCO7QcFpYyg+HrrmRxY9QRsynkwOoM8s9seytbhuINGqLg3NOoBZai9R5jmvI+ov63kT2k7P0MdRNHEJmU6g7MjbBkb6pgHj8zN5du3Ps7xPDiWsa2HvpWUe6OlRR7h89vTaUojXykkwDFFNphVgwlQg80ZpkiYKRUaYMuvsy7BPxKtmcMmFQ/SPtnP8Ay0PU8zyHnaS3s/8AZPWxZWtig1DD6EKdKtUb6A+4p+0deg5z0Fw3AU6FNaVFFSmgsqqLAD+ucWlFMLh1poqIoVFAVVAsABoAB6RWEJQEIQgBCEIASPqcbw63zVqa2zXBYA+AuG0O9jSfb7Jj6o1gTYmwJsNzbkJzsOa5R24PUSoQXu1WomV2Zs13RDrcswbfVT4dwBc//wChwuUP+80cpFx9IlzoG2ve9mBtvqJsvHMOaYqLVRkNrFDnPiXvAMq3N8ni20FztKmuAo92KqcLcVFep4C1RGS+UNUpFQTdgV2Ck5TroLlMFVyJwtgjVA72q1l8TUwCUvTBIylkI8KkGx95gALceNYa1/3ijba/e0+pHXqCPhMpxnDnavROgOlVDoSQDvsSCPhKzh8FTb93vgKgDU2DhmqsKV8wp07HkbMDoAoKA2FrJrwKi1Ev+6Kar+9mp4nYKzElXYOX8LJmvclgfrWgFoq8Zw4KA1U+kClW3QhgxU5/d8QRrXOuU2jStUwpIAr0lLWKgVU1vqLC+t/KVt8STSSn/s2owVVCBWcq37uWRBmKlQjZXy3Nyrgm2aaVqCANbhdZiNFYVaw3ZQwViA6C6hrAW0vpvFZs5dJyrh0rEJTr0mYgnKrqSVFrnKCdrrr5jrEadekjZRXw9vDoa1O9293S/Pl1jfE4VMNiVqYbBk+FRnU1KZZqrqpp2OmzLUZiNBTYam9ovD0mVbnhlVmzXuKldLBmsWACCxPvPbxMUY5bd3fP+nHe1/2Za0suFq0ar5Kdek75S5VHDeEHKTddNCbfGK4fEYVhmNZNgbMRTNmvlNmsbEAkHY20kLwm1I0kpcMqUQ1kYZ6gWkrEhjYArY25anKhNrKQ2xFAM7vU4YXZ2Rd63uK2SmT4SgIpgE6gjNlP1yL6xHara/GMLSKoa1JSb2UMv1QWYm2wABJJ0izcZw4Ut31LKvvMHUhfCX1IOngBbXkCdpTMDRp1e7RuFVqedgjXeoEp0yDrfTbKDlAABN75jqthe8y1aQ4eyqiVqtE56gV3KtRSk2YZgxFRwSDbTMLggyiWav2jwyXL1MoW9yUqACyh9Tlt7rKfO46xXE8cw9Ngr1VDEoAut71cxpiw2v3b2/yyqpj6tQHvOG1Vvnt46qtld2exKKSGIoUza9gSq3AsS74YBXrCnVwPcBFBDo1YKGBLKotTQD32a9xZhe18rQCfwHGqFZilKoGYAEgA3FwGsbjQ2YG24vJCUfA4apRrZqWDCBVA8L1rEd5lsCRZvo1DW0ObMTbN4rZwivUqUlaquVze4sy6ZiFOVtVutjY6i9jAHkIQgBCQ3E+NPSqZFw9Spt4gGC6+eUi2v3G9rXKGE7SM+YHC10IDlVZSC4QMbLpYklQLX56XEAlq2NpBjTZ0DWF1JGxNhoepNvjKXx72d8KxRLAJRdr+OhUVLk31yaoTdW5fVPSL8RxK1ie8wWIJZhcBqwTMAQHIAy/VUXsTlZdNwGg4bQKVv931zVoomUO9b6RmzqAr66C1yVBsCDa9gQKbjfY6hKdzj1+k1RatIhm0J5MNdDpYbGM29jVa9v33Cb23e++W1uubT10nU8bg6dTNT7h2VKdPu7tiQzNTANLxAWGtVwSWzXVib8olcHhlbK2BqkpUazIa7LnFnU6arcOurW6X0MWgqOD9i9MDNXx65QQD3VMbkgAXZjqSwG3MS9dluw/C8Jlq0glR7ArWqutRtdit/Cl/ICGAxNOmpK4DFK2VGYfSE3W7rc7M4LEHLc3VdwBZrisHSFJG/wBn4iorojOoZgfpczNTemCMxTOg1XQX1usNBe6eJQ2s6m+1mBvv+h+Ua1ON4cC5rJbUk5gQLKHNyNrKwb0N5U1FFXAXA4ohyV7z6U92Kt6bnxe6AGc6aXBPnJHieKWnVdFwtR2Goa7BWv3VRjYC5QFEDFQdgtje0YWAcTo5c3eplzFb5hbMBcr621t01iX+28P4fpqfiAI8a6ggsD8lJ+EqlPEplWmeHYjxlg9u88P0Zp2aoQCRldkS2gAHu20V4bgsPVqoowdelYNeoxqAAgJTyHNo+ZABfawbUHcC7QldTjOIFQU/3Z2UC3eFm1tiBQBJyWJKXq+nl4opguP1G7kPhay94KhLBSVQICRe4DXbYAgX5XgE9CRHAuMtiM2ahVo2CEd4CM2YXIGnK4+frJeA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57150" y="-2057400"/>
            <a:ext cx="69913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0" descr="data:image/jpeg;base64,/9j/4AAQSkZJRgABAQAAAQABAAD/2wCEAAkGBxQSEhUUExQVFRUXFxcYFxUXFRQYGBgaFxoXFxcYGhgaHCggGB0lGxQXITEhJSkrLi4uFx8zODMsNygtLisBCgoKDg0OGhAQGiwcHBwsLCwsLCwsLCwsLCwsLCwsLCwsLCwsLCwsLCwsLCwsLCwsLCwsLCwsLCwsLCw3LCwsLP/AABEIALABHgMBIgACEQEDEQH/xAAcAAABBAMBAAAAAAAAAAAAAAAAAwQFBgECBwj/xABFEAACAQIEAwUEBwYDBwUBAAABAgADEQQSITEFQVEGEyJhcQcygZEjQlKhscHRCBSS4fDxYnKCFSUzU6KywiRDg4TDFv/EABkBAAMBAQEAAAAAAAAAAAAAAAABAgMEBf/EACERAQEAAgMBAQACAwAAAAAAAAABAhEDEiExQQQTIlFh/9oADAMBAAIRAxEAPwDuMIQgBCEIAQhI3inFVpeEWLnYdPMwB7XxCoLsQPxPpIXG8dOuQAAAnM3l5cpEYjEktd2111J/KVL2g8bFDBsFN2qHIPQ+991/nCzw5DjE+0vDhytSs2h+qCR810jjDduME/u11v8A4vD+M89YxhmNvj5TFGoAD1k/ivNvUmEx2YXpvcdVb9JI0eL1F3s3r+s4T7OeM0sNmetVyltAgJsB1I6mX/C9uMIzqufVrAHS3x6Qlh2OnYPiSVNPdbofyPOPZTKFcNsQfOTfDeIHZzccm5/HrKRpMQgDCBCEIQAhCEAJi8CZQvaT7RE4cO5pZamKYXC38NIHZ3/JefkIBY+0/anDYCnnxNQLf3UHid/JVGp9dh1nG+0ntnxVUlcIi4dPtMBUqnz1GRfTX1nOeK8Sq4iq1WvUapUbd2Nz6DkAOSjQRqBHIzuaU4j2jxdc3rYmu9+Rqvl/hByj5SONYjUEg9bm/wA5hl8psRpHpG6luF9rsdhzeli66/4TUZ1/he6/dOidmPbZUUhcdSDrzrURZh5mmTY/Aj0nJCs1teLRzKvX3BuMUcXTFXD1FqIeanY9GG6nyMkJ5H7N9osRgKve4dyp+spuUcfZdefruOU9IdhO2lHiVHMngqqB3tEm5UnYg/WQ8m+BsYmky2tEIQgoQhCAEIQgBCEIAQhE69UIpZthAIztFxpcNTJJGYg2vyA3Y+QnLeMdrzRR6mUs5ylWP+LmefW0t/HVFYO9Taxv5DpecLx9amXZQ9U0wbIpb4egAG0jkumuElSnaTi/f0qJVy9VxmqWvZeqr9nW/O+kqnEuI1XCU6js4W9gTe17TXEeC9r7c+nlEaS3BN5Ev6dMjQOpP9fnN+5XYnWPKlG41HoBv/Kb4Soie8t99t/Lflyldk9TFEJPhPx/vNu7YEX8uccLiWFygCjXkPumEpknXT5QlCz9mO29ahZajFk2Fzt6kcp2HstxwYqkHGmpHy9J5ydTc5TcfKXH2a9ou4q925sraX6Hz668/Mx70Pr0RwvHWOVtjsenlJmU/D1bgdJY+GYnOtjuPwlop7CEIEIQjfH4tKNN6tRgqIpZmOwVRcn5QCr+0rtmvDcNdbGvUutFD15uw+ytx6mw5zzNisS9R2eoxd2JZmY3LMdyZKdse0T8QxT4h7gN4aafYpr7q+R3J8yZCrHGOd22ppFFSYpx7RQc49pIZDBqZtzkvgeGVKuqqbbXtJhOyTWuWsOgEi5tMeO2bUq/lNqNv6++TXEuBMl9fukFWo5d9DCZbK4t8sf8B4vVwddMRQOV0O31WB95GH2T+h5RjQ1HnAj4yme7Hq3sn2ipY/DJiKWzaMp3Rx7yH0PPmLHnJqebPZZ2qOAxYVz/AOnrFUqC+iMTZKlvImx8j5T0kDE6MbuMwhCBiEIQAhCEAJX+02JuO7B8z+Qk87WBJ2Ep+IcuzMeZP3/ylYz0KpxatXNB6YsWa/8AD89D6zjlTD5qxA5HUE5tt+W87V2m4QK62uV03HQ+U5Lx7AphamVc17XVri9zudNNRbSZcmNla42WITF43MbcvPlE2ay3Hw+6JVEO5vrcg7RTBm6m+v8AaT1kg7bp/gq4I8XM2+H9fhM4PAd8wFNblnsL/fFOGYHvD4dgQW8h+t5IUsP3NTNTb64uGtlBJFh8/l1kW++Kn/WanZmolQqbHIL3Gx0voPlI7ifDWpqCRa+w5/1rO5Nw5KyAne24nOe1nDiK5DLp4SLDUrclythrra43k3tjl78V/jZ59U2hw9sneZTY3tby0JA3MjA+VwVNiDp5W/CXipxBwjKUGUMAqLTsuS175jp8DrKrjFViWAUa6AcgdgfPcy8cvfU2eO99isY1XC03O5W/3y1YWrkYNy5yjezZh+50B1S/33/OXilNfxmsQMzGnDnutuYjuUgTkft+7R93Rp4JD4q3jq2/5anwr/qcfJDOtmeTu3nGzjeIYite6lylPoKdPwpb1tm/1QTlfEEsUVZqoiojZUpQpSwcD4W1aoFOiDUn8BIXDi2sv3YulakGtubzPly1i04cO2XqzYLhqqoVQLW2i9XDWGkVpvYbQxDG15w969XpJFZ4xSFje05txdAGNjp5mdI48CFM5njmJbb0/GdHHfHBzz0wVrGPbSPJN9ZJUR4RfpOiOTJoV/rrPR3sl7QnGYFQ5vVoHun6kAfRufVbfEGedSukvfsa4z3HEBTJ8GIU0z/nW7Uz/wBw/wBUZ4X16FhAQg3EIQgBCEIAw4xUtTI6m36yvKJLcde7KvQE/P8AtIi0vEEK20rnF+CU6gOZc29lJFuthpcC/K8s9RPKMsRQsDFl6e9OOds+DVLq6UyoJy5V1O2mi7bSr0qDKcrgqRupBBseonb65AbcC+l+hvKV2wr0avukFwbCodCw2sNLsL89tDMMrJ4vGb9V3h9AB1p3NmsSRcZRqTbqdJ0ip2Ow9ZBWzNTuoJJOltzodBfaRPYLA06oGdVYobIxFz56/E6zpVTg9J6YR1DKLeE7abac5OEl9XlbFVw+Iwyt3dBkzLa4V9R5mT1PApWpjOoaxuMwBsRzF9prw/slh6GbuqYTNvudOgvsPKTdGiALchtLRXOO0Naihdaqju1IuoBOY8tB+fMiVnilTD1aDLTolLqSt1te39p1XFYdRWIIFqg5jmJHcX4JTKHw7Cw8h5SLFbc/7LdpzSpUqSFhUUG62JU2Oh18hsupnbMHVLKD1A++cO7EirSqVMijKGszAi+lyqqTtmsbnpedu4U+amrdQD5x40soluGVfFbrJWQ1HRgfSTM1jOq37ROLHC8OxNUGzd2VQ/46ngX72v8ACeVQnTlO9ftBY/Jg6FEH/i1rn/LTUn/uZJwi8bPJlRFFF5qrRRFjZnVAfDl850vgiBKSi4VQu5M5rhdwOpEv54P3i5KhOTTKFNrddf62nPzfkdP8b9sT+Fxmbf6vK+kYDibVGIFRUVTqSCTf8BM4l1p02tpZbedz5mM+E0lFLKRrrrrrfr1nNt2bvw341XOW3eB77Efn5Si4imSMx62++WWlwCzEUy1r6gtcfhI3tEi01yjea4XV1HNyS32qnUHiMf0E8I68o3pJcjz/ALR/VnTK5MyObaK4XFtSdKqe8jq6+qEMPwiFpi8aY9d4HFLVppUX3XVXHowBH4xxKd7Jcb3vC8P1QNSP/wAbMo/6QJcY3RBCEIAQhCAV3i5vVPkAPu/nGY0jriH/ABW9Y1J1j2ZOqbRlXa8e1XBjKoIiqA4xg+8QjYkGx6Gc24hwStn1AUgAC9zmtooX5zrdSnIziWBDrZhtseY8wZnyY2+xfHlryqv2JFWlW8QCL7gQa5iNzfyt1nXcO1xOfdn+HVBdScwVvC2gNjuPjr8pf8LsOtplhbu7a5yamji4jXE1WXVULX5Cwju2kjMViKxvkpg/ZLMFHx5/dNL8ZoDtNxWzUrI2bMPhprcx/isSGo352/LWR/G1xDoMq0lObxFiTp/hsJmnh2dQl73FmI5cpH3a75pTuzvBkrqAahRlqEOq6Mwv4CD8TrOx8Pw4poqDZQAL6nQWEgMJw4Ump2VLghb2B0Gpu1r26a7mWhVlceOizy2yo5yYXYSKXeSdLYek1jKuF/tE4m+JwlP7NKo38bKP/wA5ykidE9vb34oo6YakPm9U/nOeRs62U8ooImsWpiG06OMMxDKeYIPynV8LXDKrW5D9ZymnOkcDrBqKHos5+aebdP8AFy1bBxzEAU3NxcsAAT8YpwGqlSmdblT+Q1ES4phUr3JHK238tYpgMKEsEFgbX0I/racuWtadk3223xVXKCANZz3jhvmJ6y88ZqBFNt9tZz7itW58h5c5pxYsOfL3Rvgqet+VotV1iOExWcWtqOQi7Cdnx5+V3TRzNSJu81IhsR3T2A4rNgq6fYrkj0dEP4gzqE49+z3U0xi+dFvn3g/8Z2GONsfghCEZiEIQCsY8/SP6mNV/vHfE1tVb1/KNTEonUXSN3Ecu00dYbBm1MRliNpI1F+Ua4gCxhS0OCJYtYaSZD5TGHCKeklGogiRrxe29OrNjrI6rmU6aiMa3FbG2t4A74pQXKbbxbgeAspLDU/hEeHYY1DmY6X0HWT6JYbRwjelhhYAgafGO7aTS15vvANkEkqXuj0kekkU2EqJrzr7dV/3r/wDXpfjU/SUACdJ9vdAjiNNvtYZP+l6oP4ic2AhtFZAitKaKYoogml1aXXsji1anYHVT4hfkdL/OUOpUyj8I67PY806obroZNx3DwvXLbqrqSQQbDp1i1KkWYC/np0Gsj8NXcqpRe8BGlrAj1B/Gbio1NWetZL6BQbtboB1M5pxXtp33Oa8RvaLu7FnLXA0F9vWc64pis1wBYdJO9puJZzpYKNlHXzPMyq19dZ0zGT44csu12xg62Vxyvp/OTRaV2S3D6hIF49s7P0tVWJkafOOHiUEx1j9ntfHjT5Yf8a87NOSfs/0LU8Y/V6S/wqx/851uONsfghCEahCEIBX+Mrap6gH8vyjBpL8fT3W9R+f6yFaqJNXPjUm81ebZyTNrWFt7xbGjRxEVoZz0A++SGS+kXVP7Qt2bFClYaRzMAzBaBE6+sh+I0QeUmKkjMY34xBKcHS1MSTEY4NSEWPQYyZaYBmGPymBAyokmNpHUR4gJJSomuK/tCYW1TB1eRWtTJ9CjD/ynIcs9A+3bh/ecNFQC5o1kf/S16bf94PwnnwGCKVVYqNJoD5xvWxHSCdNa9S58o74fhyUuNCW0+A/nI7NJ7gbe55sdPPSVjosvi9dmyy0/EwNh008xe95H8c4kWuAcqrv1+fwmuIxndDKg8XMf35SpcTxmYlQbgElj1P6CXljIXa2aNMdiO8a40UaKP65xm4ijaxN5l6ZsDFaGIZdQYmZtaJSWw2JDi3Obn+tpDI+U3EkUxYI106mCLj/p6B9hmGy8PZz/AO5Xc/whU/FTOiyu+z3Adxw7C0yLHug7f5qn0h+9pYpTWfBCEIGIQhAGXF6Oak3Uaj4Srqu4l0IlYxWHyMQbnW/w5SMp+rxppT09fwme513ubxdFJ2HlFaeHI5SdK2BSFphlirC24Pxmt7x60GmWJVTFiNYlWSEpWEe86xtiLRarG1YS9El8FXBAHOPQZXKVS1rHW8mMHis2h33k0Hd5lRMAiZAgDzCLc36CPIhhKdl9dYvKiajO0fCxisLXoHarTZfQkeE/A2M8j1FKkhhZhcEdCDYj4ET2VaeZ/bJwH914jUYC1OuO+TpdjaqP4hf/AFiFTYo2eaE6zJmbxE0cbSa4JUAtrbQm/wApDMY6pVcqabmVE31K8R4hcEKdW3I6chIr85p3nMwD3Hxjt2UmmWaI1WtFHOs0teSrRFVm55zaaX6RBoTrJjsvws4vF4fDjXvaiqf8t7ufggaRQF51/wDZ/wCAZ69bFsPDSXuqZ/xvq5+C2H+uBx3VFAAA0A0E2hCUoQhCAEIQgBGPEsMGGa2oFvhH0wReAQZGnX5TI35fKOqmHyk32mT4V1HLbcxSK2S7wjTT4xNVU3uPlClyF/nMlLfpqISEQq0TuDeInX4x6ScugDAfMesQchuVjFZFS1H1Kesb1UkpWp3jOoh2iBgdIpTq2+MK4iGblC+wSp+jV0B3U8+h6GSOEXMfISvcLxBBy7hrC3XkNJa8FhhTWw9YYjI4EIQloEoXti7MHG4FmRb1sPeqgG7Lb6RPO66gdVEvswRAPFZMwDedA9sHYs4HEmrSW2GrklLbU3Ny9PyG7L5XHKc+ERBt5kG9pgrM/jAFLwEFmbxkDrMjSakWmGYxUBjE2mTNbaxA4wlFnZUQZnZlVVG7MxAUD1JAnrPsT2fXAYOlhxqVF3b7VRtXPzNh5ATlXsK7GF2HEKy+FbjDg/WbZqvoNVHmSeQnco4cghCEZiEIQAhCEAIQhAE69IMLGRWLvmykaDbTT1vJmJV6AYWPwPMQCD763M/jF0rkjkfuMa4/Csh11HJgLi3n0iFKn93SZXO41pMdn5e2oiVcXF9jG1TFZLZvdPOObgi4OkJlMj62EFqkaHURRqYYXEw6XiRNj08xFvQJ1aBjJsOb6b9LflJzD+M2Av52/q0k8JgQup1P4ekuept0acF4V3fjf3zsPsj9ZLwhLkRaIQhACEIQCO7QcFpYyg+HrrmRxY9QRsynkwOoM8s9seytbhuINGqLg3NOoBZai9R5jmvI+ov63kT2k7P0MdRNHEJmU6g7MjbBkb6pgHj8zN5du3Ps7xPDiWsa2HvpWUe6OlRR7h89vTaUojXykkwDFFNphVgwlQg80ZpkiYKRUaYMuvsy7BPxKtmcMmFQ/SPtnP8Ay0PU8zyHnaS3s/8AZPWxZWtig1DD6EKdKtUb6A+4p+0deg5z0Fw3AU6FNaVFFSmgsqqLAD+ucWlFMLh1poqIoVFAVVAsABoAB6RWEJQEIQgBCEIASPqcbw63zVqa2zXBYA+AuG0O9jSfb7Jj6o1gTYmwJsNzbkJzsOa5R24PUSoQXu1WomV2Zs13RDrcswbfVT4dwBc//wChwuUP+80cpFx9IlzoG2ve9mBtvqJsvHMOaYqLVRkNrFDnPiXvAMq3N8ni20FztKmuAo92KqcLcVFep4C1RGS+UNUpFQTdgV2Ck5TroLlMFVyJwtgjVA72q1l8TUwCUvTBIylkI8KkGx95gALceNYa1/3ijba/e0+pHXqCPhMpxnDnavROgOlVDoSQDvsSCPhKzh8FTb93vgKgDU2DhmqsKV8wp07HkbMDoAoKA2FrJrwKi1Ev+6Kar+9mp4nYKzElXYOX8LJmvclgfrWgFoq8Zw4KA1U+kClW3QhgxU5/d8QRrXOuU2jStUwpIAr0lLWKgVU1vqLC+t/KVt8STSSn/s2owVVCBWcq37uWRBmKlQjZXy3Nyrgm2aaVqCANbhdZiNFYVaw3ZQwViA6C6hrAW0vpvFZs5dJyrh0rEJTr0mYgnKrqSVFrnKCdrrr5jrEadekjZRXw9vDoa1O9293S/Pl1jfE4VMNiVqYbBk+FRnU1KZZqrqpp2OmzLUZiNBTYam9ovD0mVbnhlVmzXuKldLBmsWACCxPvPbxMUY5bd3fP+nHe1/2Za0suFq0ar5Kdek75S5VHDeEHKTddNCbfGK4fEYVhmNZNgbMRTNmvlNmsbEAkHY20kLwm1I0kpcMqUQ1kYZ6gWkrEhjYArY25anKhNrKQ2xFAM7vU4YXZ2Rd63uK2SmT4SgIpgE6gjNlP1yL6xHara/GMLSKoa1JSb2UMv1QWYm2wABJJ0izcZw4Ut31LKvvMHUhfCX1IOngBbXkCdpTMDRp1e7RuFVqedgjXeoEp0yDrfTbKDlAABN75jqthe8y1aQ4eyqiVqtE56gV3KtRSk2YZgxFRwSDbTMLggyiWav2jwyXL1MoW9yUqACyh9Tlt7rKfO46xXE8cw9Ngr1VDEoAut71cxpiw2v3b2/yyqpj6tQHvOG1Vvnt46qtld2exKKSGIoUza9gSq3AsS74YBXrCnVwPcBFBDo1YKGBLKotTQD32a9xZhe18rQCfwHGqFZilKoGYAEgA3FwGsbjQ2YG24vJCUfA4apRrZqWDCBVA8L1rEd5lsCRZvo1DW0ObMTbN4rZwivUqUlaquVze4sy6ZiFOVtVutjY6i9jAHkIQgBCQ3E+NPSqZFw9Spt4gGC6+eUi2v3G9rXKGE7SM+YHC10IDlVZSC4QMbLpYklQLX56XEAlq2NpBjTZ0DWF1JGxNhoepNvjKXx72d8KxRLAJRdr+OhUVLk31yaoTdW5fVPSL8RxK1ie8wWIJZhcBqwTMAQHIAy/VUXsTlZdNwGg4bQKVv931zVoomUO9b6RmzqAr66C1yVBsCDa9gQKbjfY6hKdzj1+k1RatIhm0J5MNdDpYbGM29jVa9v33Cb23e++W1uubT10nU8bg6dTNT7h2VKdPu7tiQzNTANLxAWGtVwSWzXVib8olcHhlbK2BqkpUazIa7LnFnU6arcOurW6X0MWgqOD9i9MDNXx65QQD3VMbkgAXZjqSwG3MS9dluw/C8Jlq0glR7ArWqutRtdit/Cl/ICGAxNOmpK4DFK2VGYfSE3W7rc7M4LEHLc3VdwBZrisHSFJG/wBn4iorojOoZgfpczNTemCMxTOg1XQX1usNBe6eJQ2s6m+1mBvv+h+Ua1ON4cC5rJbUk5gQLKHNyNrKwb0N5U1FFXAXA4ohyV7z6U92Kt6bnxe6AGc6aXBPnJHieKWnVdFwtR2Goa7BWv3VRjYC5QFEDFQdgtje0YWAcTo5c3eplzFb5hbMBcr621t01iX+28P4fpqfiAI8a6ggsD8lJ+EqlPEplWmeHYjxlg9u88P0Zp2aoQCRldkS2gAHu20V4bgsPVqoowdelYNeoxqAAgJTyHNo+ZABfawbUHcC7QldTjOIFQU/3Z2UC3eFm1tiBQBJyWJKXq+nl4opguP1G7kPhay94KhLBSVQICRe4DXbYAgX5XgE9CRHAuMtiM2ahVo2CEd4CM2YXIGnK4+frJeAf//Z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209550" y="-1905000"/>
            <a:ext cx="699135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6" name="Picture 22" descr="http://img-fotki.yandex.ru/get/9219/121447594.3b4/0_d0750_63e30c47_XL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75656" y="980728"/>
            <a:ext cx="6696744" cy="396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987824" y="332656"/>
            <a:ext cx="3260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Родители А.С.Пушкина</a:t>
            </a:r>
            <a:endParaRPr lang="ru-RU" sz="2400" b="1" dirty="0"/>
          </a:p>
        </p:txBody>
      </p:sp>
      <p:pic>
        <p:nvPicPr>
          <p:cNvPr id="1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7186" y="0"/>
            <a:ext cx="3206814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061114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://img-fotki.yandex.ru/get/9152/121447594.3b4/0_d0754_a65b995f_XL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548680"/>
            <a:ext cx="3759206" cy="44893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661248"/>
            <a:ext cx="4700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Няня Александра Пушкина </a:t>
            </a:r>
          </a:p>
          <a:p>
            <a:r>
              <a:rPr lang="ru-RU" sz="2000" dirty="0" smtClean="0"/>
              <a:t>Арина Родионовна Яковлева</a:t>
            </a:r>
            <a:endParaRPr lang="ru-RU" sz="2000" dirty="0"/>
          </a:p>
        </p:txBody>
      </p:sp>
      <p:pic>
        <p:nvPicPr>
          <p:cNvPr id="8194" name="Picture 2" descr="https://avatars.mds.yandex.net/get-zen_doc/1898242/pub_5d14874dd9c44c00af0d0829_5d14b7e004ea7a00af9bf075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356992"/>
            <a:ext cx="3660608" cy="2736304"/>
          </a:xfrm>
          <a:prstGeom prst="rect">
            <a:avLst/>
          </a:prstGeom>
          <a:noFill/>
        </p:spPr>
      </p:pic>
      <p:pic>
        <p:nvPicPr>
          <p:cNvPr id="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0"/>
            <a:ext cx="3707904" cy="3413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504649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s://encrypted-tbn2.gstatic.com/images?q=tbn:ANd9GcSGf4P0TbPD4acwPDdDme3ZtZ3yNEk3sfi5wXn8xmg3H_0e71YeZ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5182280" cy="324069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3024336" cy="40163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70374" y="1196752"/>
            <a:ext cx="39799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В 1811 году Александр Сергеевич </a:t>
            </a:r>
          </a:p>
          <a:p>
            <a:pPr algn="ctr"/>
            <a:r>
              <a:rPr lang="ru-RU" sz="2000" dirty="0" smtClean="0"/>
              <a:t>поступил в Царскосельский лицей.</a:t>
            </a:r>
          </a:p>
          <a:p>
            <a:pPr algn="ctr"/>
            <a:r>
              <a:rPr lang="ru-RU" sz="2000" dirty="0" smtClean="0"/>
              <a:t>Закончил его в 1815 году.</a:t>
            </a:r>
            <a:endParaRPr lang="ru-RU" sz="2000" dirty="0"/>
          </a:p>
        </p:txBody>
      </p:sp>
      <p:pic>
        <p:nvPicPr>
          <p:cNvPr id="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905672"/>
            <a:ext cx="3206814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533298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encrypted-tbn1.gstatic.com/images?q=tbn:ANd9GcT3VilqxSJkHhRw_fEkxoJY4gAnb5wtCVQByBMUAC7IJj9Ca0Sd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33056"/>
            <a:ext cx="4248472" cy="244827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encrypted-tbn0.gstatic.com/images?q=tbn:ANd9GcQxIHACrj_hmkWnoW_kORwtixSpp_-um07t1MrRmS82lS9-Sr7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00121"/>
            <a:ext cx="4608512" cy="2857279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005064"/>
            <a:ext cx="27821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 лицеи Пушкин</a:t>
            </a:r>
          </a:p>
          <a:p>
            <a:r>
              <a:rPr lang="ru-RU" sz="2000" dirty="0" smtClean="0"/>
              <a:t>начал писать стихи. Александр Сергеевич Пушкин </a:t>
            </a:r>
          </a:p>
          <a:p>
            <a:r>
              <a:rPr lang="ru-RU" sz="2000" dirty="0" smtClean="0"/>
              <a:t>писал стихи, сказки, повести.</a:t>
            </a:r>
          </a:p>
          <a:p>
            <a:r>
              <a:rPr lang="ru-RU" sz="2000" dirty="0" smtClean="0"/>
              <a:t>Он написал 6 сказок</a:t>
            </a:r>
            <a:endParaRPr lang="ru-RU" sz="2000" dirty="0"/>
          </a:p>
        </p:txBody>
      </p:sp>
      <p:pic>
        <p:nvPicPr>
          <p:cNvPr id="7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0"/>
            <a:ext cx="3851920" cy="3943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57337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0"/>
            <a:ext cx="3491880" cy="3575063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4048" y="3284984"/>
            <a:ext cx="3600400" cy="3168352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Вот уже 200 лет сказки Пушкина с удовольствием читают взрослые и </a:t>
            </a:r>
            <a:r>
              <a:rPr lang="ru-RU" b="1" dirty="0" err="1" smtClean="0">
                <a:solidFill>
                  <a:schemeClr val="tx1"/>
                </a:solidFill>
              </a:rPr>
              <a:t>детм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https://encrypted-tbn0.gstatic.com/images?q=tbn:ANd9GcQEoJ8I2Xe8qLJSvnrzwrCGzy88MMl7V7qGC-3SEE5zq8RybLuM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748738" cy="6154332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55576" y="404664"/>
            <a:ext cx="7920880" cy="5976664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i.ytimg.com/vi/LUOYs6PbDds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404664"/>
            <a:ext cx="5328592" cy="6048672"/>
          </a:xfrm>
          <a:prstGeom prst="rect">
            <a:avLst/>
          </a:prstGeom>
          <a:noFill/>
        </p:spPr>
      </p:pic>
      <p:pic>
        <p:nvPicPr>
          <p:cNvPr id="6" name="Picture 2" descr="https://www.culture.ru/storage/images/1610f53dc2be83369b10f8cda20a7bff/23c3516c1256ff8c2774b3b08bccd3e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32656"/>
            <a:ext cx="4430950" cy="4536504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588224" y="5085184"/>
            <a:ext cx="2016224" cy="1368152"/>
          </a:xfrm>
          <a:prstGeom prst="roundRect">
            <a:avLst/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Отгадай сказку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947</TotalTime>
  <Words>287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Звуковая презентация для дошкольников 5-7 лет с ТНР  с игровыми заданиями    Виртуальная экскурсия  ученого Кота :  «Великий русский поэт А.С. Пушкин»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сказам А. С. Пушкина</dc:title>
  <dc:creator>pc145</dc:creator>
  <cp:lastModifiedBy>Аннета</cp:lastModifiedBy>
  <cp:revision>86</cp:revision>
  <dcterms:created xsi:type="dcterms:W3CDTF">2015-01-15T07:14:45Z</dcterms:created>
  <dcterms:modified xsi:type="dcterms:W3CDTF">2022-04-02T08:28:45Z</dcterms:modified>
</cp:coreProperties>
</file>