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6" r:id="rId5"/>
    <p:sldId id="261" r:id="rId6"/>
    <p:sldId id="258" r:id="rId7"/>
    <p:sldId id="262" r:id="rId8"/>
    <p:sldId id="263" r:id="rId9"/>
    <p:sldId id="264" r:id="rId10"/>
    <p:sldId id="265" r:id="rId11"/>
    <p:sldId id="268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746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иколай\Desktop\1614672660_23-p-sportivnii-fon-dlya-teksta-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773113" y="-350838"/>
            <a:ext cx="10691813" cy="75596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2" y="1772816"/>
            <a:ext cx="73448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Спортивные объекты </a:t>
            </a:r>
            <a:r>
              <a:rPr lang="ru-RU" sz="5400" dirty="0" err="1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Маслянинского</a:t>
            </a:r>
            <a:r>
              <a:rPr lang="ru-RU" sz="5400" dirty="0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 района</a:t>
            </a:r>
            <a:endParaRPr lang="ru-RU" sz="5400" dirty="0">
              <a:solidFill>
                <a:srgbClr val="7030A0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иколай\Desktop\1614672660_23-p-sportivnii-fon-dlya-teksta-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773113" y="-350838"/>
            <a:ext cx="10691813" cy="7559676"/>
          </a:xfrm>
          <a:prstGeom prst="rect">
            <a:avLst/>
          </a:prstGeom>
          <a:noFill/>
        </p:spPr>
      </p:pic>
      <p:pic>
        <p:nvPicPr>
          <p:cNvPr id="5" name="Рисунок 4" descr="8mp6KvDtfFM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1560" y="836712"/>
            <a:ext cx="8208912" cy="504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иколай\Desktop\1614672660_23-p-sportivnii-fon-dlya-teksta-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773113" y="-350838"/>
            <a:ext cx="10691813" cy="7559676"/>
          </a:xfrm>
          <a:prstGeom prst="rect">
            <a:avLst/>
          </a:prstGeom>
          <a:noFill/>
        </p:spPr>
      </p:pic>
      <p:pic>
        <p:nvPicPr>
          <p:cNvPr id="4" name="Picture 2" descr="D:\_DOCUMENTS\Desktop\hi15PqiIMe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664" y="2204865"/>
            <a:ext cx="5758114" cy="309634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19064" y="764704"/>
            <a:ext cx="84249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Спортивный клуб  тяжелой атлетики 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имени Валерия Халявина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иколай\Desktop\1614672660_23-p-sportivnii-fon-dlya-teksta-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756592" y="-315416"/>
            <a:ext cx="10691813" cy="75596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87624" y="1556792"/>
            <a:ext cx="70567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7030A0"/>
                </a:solidFill>
              </a:rPr>
              <a:t>Спасибо за внимание!</a:t>
            </a:r>
            <a:endParaRPr lang="ru-RU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иколай\Desktop\1614672660_23-p-sportivnii-fon-dlya-teksta-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773113" y="-350838"/>
            <a:ext cx="10691813" cy="75596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1052736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Спортивно-развлекательный  молодежный парк</a:t>
            </a:r>
            <a:endParaRPr lang="ru-RU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M:\спорт обьекты\d2b72f6da30069b9c4884282899da4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2204864"/>
            <a:ext cx="4176464" cy="2765475"/>
          </a:xfrm>
          <a:prstGeom prst="rect">
            <a:avLst/>
          </a:prstGeom>
          <a:noFill/>
        </p:spPr>
      </p:pic>
      <p:pic>
        <p:nvPicPr>
          <p:cNvPr id="2053" name="Picture 5" descr="M:\спорт обьекты\f0a89a52d4b9ab86892c232e3527d48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2564904"/>
            <a:ext cx="4002021" cy="30015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иколай\Desktop\1614672660_23-p-sportivnii-fon-dlya-teksta-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773113" y="-350838"/>
            <a:ext cx="10691813" cy="7559676"/>
          </a:xfrm>
          <a:prstGeom prst="rect">
            <a:avLst/>
          </a:prstGeom>
          <a:noFill/>
        </p:spPr>
      </p:pic>
      <p:pic>
        <p:nvPicPr>
          <p:cNvPr id="5" name="Picture 4" descr="M:\спорт обьекты\a8vROWtZpD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8144" y="1484784"/>
            <a:ext cx="2448272" cy="3271546"/>
          </a:xfrm>
          <a:prstGeom prst="rect">
            <a:avLst/>
          </a:prstGeom>
          <a:noFill/>
        </p:spPr>
      </p:pic>
      <p:pic>
        <p:nvPicPr>
          <p:cNvPr id="8" name="Picture 2" descr="M:\спорт обьекты\-DDf_Nu00G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764704"/>
            <a:ext cx="3089440" cy="2115113"/>
          </a:xfrm>
          <a:prstGeom prst="rect">
            <a:avLst/>
          </a:prstGeom>
          <a:noFill/>
        </p:spPr>
      </p:pic>
      <p:pic>
        <p:nvPicPr>
          <p:cNvPr id="11" name="Рисунок 10" descr="5aa8876d4c23749f56c70e716eb5e21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11560" y="3140968"/>
            <a:ext cx="2752375" cy="1834916"/>
          </a:xfrm>
          <a:prstGeom prst="rect">
            <a:avLst/>
          </a:prstGeom>
        </p:spPr>
      </p:pic>
      <p:pic>
        <p:nvPicPr>
          <p:cNvPr id="12" name="Рисунок 11" descr="cours-de-snowboard-orcieres-merlette1-5d42b446d1a79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699792" y="1124744"/>
            <a:ext cx="3599676" cy="2399250"/>
          </a:xfrm>
          <a:prstGeom prst="rect">
            <a:avLst/>
          </a:prstGeom>
        </p:spPr>
      </p:pic>
      <p:pic>
        <p:nvPicPr>
          <p:cNvPr id="13" name="Рисунок 12" descr="orig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563888" y="3068960"/>
            <a:ext cx="1820369" cy="2160240"/>
          </a:xfrm>
          <a:prstGeom prst="rect">
            <a:avLst/>
          </a:prstGeom>
        </p:spPr>
      </p:pic>
      <p:pic>
        <p:nvPicPr>
          <p:cNvPr id="14" name="Рисунок 13" descr="финляндия-отдых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5940152" y="4651048"/>
            <a:ext cx="2877382" cy="2206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иколай\Desktop\1614672660_23-p-sportivnii-fon-dlya-teksta-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773113" y="-350838"/>
            <a:ext cx="10691813" cy="7559676"/>
          </a:xfrm>
          <a:prstGeom prst="rect">
            <a:avLst/>
          </a:prstGeom>
          <a:noFill/>
        </p:spPr>
      </p:pic>
      <p:pic>
        <p:nvPicPr>
          <p:cNvPr id="5" name="Рисунок 4" descr="p1ct9t3d82349mq61lj0168s1vo8l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7545" y="692696"/>
            <a:ext cx="3031916" cy="2304256"/>
          </a:xfrm>
          <a:prstGeom prst="rect">
            <a:avLst/>
          </a:prstGeom>
        </p:spPr>
      </p:pic>
      <p:pic>
        <p:nvPicPr>
          <p:cNvPr id="6" name="Рисунок 5" descr="p1ct9t3d79m4hr6n1k5gn9r1iqmd.jpe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11960" y="764704"/>
            <a:ext cx="3740626" cy="2664296"/>
          </a:xfrm>
          <a:prstGeom prst="rect">
            <a:avLst/>
          </a:prstGeom>
        </p:spPr>
      </p:pic>
      <p:pic>
        <p:nvPicPr>
          <p:cNvPr id="7" name="Picture 2" descr="M:\спорт обьекты\fa96e6e775bdeb4056c2d6d192709ed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43608" y="2780928"/>
            <a:ext cx="3888484" cy="2584698"/>
          </a:xfrm>
          <a:prstGeom prst="rect">
            <a:avLst/>
          </a:prstGeom>
          <a:noFill/>
        </p:spPr>
      </p:pic>
      <p:pic>
        <p:nvPicPr>
          <p:cNvPr id="8" name="Picture 3" descr="M:\спорт обьекты\IMG_116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427984" y="3068960"/>
            <a:ext cx="4211960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иколай\Desktop\1614672660_23-p-sportivnii-fon-dlya-teksta-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773113" y="-350838"/>
            <a:ext cx="10691813" cy="7559676"/>
          </a:xfrm>
          <a:prstGeom prst="rect">
            <a:avLst/>
          </a:prstGeom>
          <a:noFill/>
        </p:spPr>
      </p:pic>
      <p:pic>
        <p:nvPicPr>
          <p:cNvPr id="5" name="Picture 3" descr="M:\спорт обьекты\e4-1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1700808"/>
            <a:ext cx="4015821" cy="2906915"/>
          </a:xfrm>
          <a:prstGeom prst="rect">
            <a:avLst/>
          </a:prstGeom>
          <a:noFill/>
        </p:spPr>
      </p:pic>
      <p:pic>
        <p:nvPicPr>
          <p:cNvPr id="5122" name="Picture 2" descr="M:\спорт обьекты\IMG_404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2492896"/>
            <a:ext cx="3492388" cy="232825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83568" y="1412776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Детская площадка возле ДК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92080" y="191683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Стадион «Олимпиец»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иколай\Desktop\1614672660_23-p-sportivnii-fon-dlya-teksta-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773113" y="-350838"/>
            <a:ext cx="10691813" cy="7559676"/>
          </a:xfrm>
          <a:prstGeom prst="rect">
            <a:avLst/>
          </a:prstGeom>
          <a:noFill/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55576" y="1124744"/>
            <a:ext cx="3105150" cy="3048000"/>
          </a:xfrm>
          <a:prstGeom prst="rect">
            <a:avLst/>
          </a:prstGeom>
        </p:spPr>
      </p:pic>
      <p:pic>
        <p:nvPicPr>
          <p:cNvPr id="7" name="Рисунок 6" descr="maxresdefault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067944" y="1412776"/>
            <a:ext cx="4700014" cy="37958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иколай\Desktop\1614672660_23-p-sportivnii-fon-dlya-teksta-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773113" y="-350838"/>
            <a:ext cx="10691813" cy="7559676"/>
          </a:xfrm>
          <a:prstGeom prst="rect">
            <a:avLst/>
          </a:prstGeom>
          <a:noFill/>
        </p:spPr>
      </p:pic>
      <p:pic>
        <p:nvPicPr>
          <p:cNvPr id="6146" name="Picture 2" descr="M:\спорт обьекты\maslyanino-8783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99792" y="3933056"/>
            <a:ext cx="3600400" cy="2400266"/>
          </a:xfrm>
          <a:prstGeom prst="rect">
            <a:avLst/>
          </a:prstGeom>
          <a:noFill/>
        </p:spPr>
      </p:pic>
      <p:pic>
        <p:nvPicPr>
          <p:cNvPr id="9" name="Picture 2" descr="M:\спорт обьекты\SAM_0719-800x6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1772816"/>
            <a:ext cx="3816424" cy="2099033"/>
          </a:xfrm>
          <a:prstGeom prst="rect">
            <a:avLst/>
          </a:prstGeom>
          <a:noFill/>
        </p:spPr>
      </p:pic>
      <p:pic>
        <p:nvPicPr>
          <p:cNvPr id="11" name="Picture 3" descr="M:\спорт обьекты\53_big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4048" y="1556792"/>
            <a:ext cx="3677425" cy="259228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292080" y="148478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Бассейн Фрегат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99792" y="836712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Спортивно оздоровительный комплекс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иколай\Desktop\1614672660_23-p-sportivnii-fon-dlya-teksta-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773113" y="-350838"/>
            <a:ext cx="10691813" cy="7559676"/>
          </a:xfrm>
          <a:prstGeom prst="rect">
            <a:avLst/>
          </a:prstGeom>
          <a:noFill/>
        </p:spPr>
      </p:pic>
      <p:pic>
        <p:nvPicPr>
          <p:cNvPr id="5" name="Picture 3" descr="M:\спорт обьекты\P17-21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1196752"/>
            <a:ext cx="3671330" cy="2447553"/>
          </a:xfrm>
          <a:prstGeom prst="rect">
            <a:avLst/>
          </a:prstGeom>
          <a:noFill/>
        </p:spPr>
      </p:pic>
      <p:pic>
        <p:nvPicPr>
          <p:cNvPr id="7170" name="Picture 2" descr="M:\спорт обьекты\P17-22-800x533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07904" y="2276872"/>
            <a:ext cx="4998876" cy="3330501"/>
          </a:xfrm>
          <a:prstGeom prst="rect">
            <a:avLst/>
          </a:prstGeom>
          <a:noFill/>
        </p:spPr>
      </p:pic>
      <p:pic>
        <p:nvPicPr>
          <p:cNvPr id="7" name="Picture 4" descr="M:\спорт обьекты\кони-1536x102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3501008"/>
            <a:ext cx="3564396" cy="237626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932040" y="1268760"/>
            <a:ext cx="30963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</a:rPr>
              <a:t>Школа верховой езды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иколай\Desktop\1614672660_23-p-sportivnii-fon-dlya-teksta-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773113" y="-350838"/>
            <a:ext cx="10691813" cy="7559676"/>
          </a:xfrm>
          <a:prstGeom prst="rect">
            <a:avLst/>
          </a:prstGeom>
          <a:noFill/>
        </p:spPr>
      </p:pic>
      <p:pic>
        <p:nvPicPr>
          <p:cNvPr id="6" name="Рисунок 5" descr="nZiNPS33u5Q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83568" y="1268760"/>
            <a:ext cx="4188339" cy="2787204"/>
          </a:xfrm>
          <a:prstGeom prst="rect">
            <a:avLst/>
          </a:prstGeom>
        </p:spPr>
      </p:pic>
      <p:pic>
        <p:nvPicPr>
          <p:cNvPr id="7" name="Рисунок 6" descr="uIGHOMrwT1w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355976" y="1340768"/>
            <a:ext cx="3754702" cy="41764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71600" y="4581128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</a:rPr>
              <a:t>Бильярдный клуб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36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</dc:creator>
  <cp:lastModifiedBy>RePack by SPecialiST</cp:lastModifiedBy>
  <cp:revision>8</cp:revision>
  <dcterms:created xsi:type="dcterms:W3CDTF">2022-01-16T10:09:02Z</dcterms:created>
  <dcterms:modified xsi:type="dcterms:W3CDTF">2022-04-02T08:00:56Z</dcterms:modified>
</cp:coreProperties>
</file>