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6" r:id="rId16"/>
    <p:sldId id="287" r:id="rId17"/>
    <p:sldId id="288" r:id="rId18"/>
    <p:sldId id="28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56" d="100"/>
          <a:sy n="56" d="100"/>
        </p:scale>
        <p:origin x="-1085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64149-F3A4-43AA-A9EB-E83346E32A1E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4D547-0E48-4ED6-ADA6-802FB27CA2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928670"/>
            <a:ext cx="7358114" cy="18573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– класс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«Чудо по имени театр!»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286124"/>
            <a:ext cx="4572032" cy="1285884"/>
          </a:xfrm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Выполнила: Вандышева Е. В. </a:t>
            </a:r>
          </a:p>
          <a:p>
            <a:pPr lvl="0" algn="r"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воспитатель высшей </a:t>
            </a:r>
          </a:p>
          <a:p>
            <a:pPr lvl="0" algn="r"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квалификационной категории.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786182" y="4786322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р.п. Тонкино,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 2020 г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170" name="Picture 2" descr="D:\Воспитательная работа\младшая группа 2019 - 20 гг\мастер - класс\Театр на ложках\DSCF91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218" name="Picture 2" descr="D:\Воспитательная работа\младшая группа 2019 - 20 гг\мастер - класс\Театр на ложках\DSCF90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42" name="Picture 2" descr="D:\Воспитательная работа\младшая группа 2019 - 20 гг\мастер - класс\Театр на ложках\DSCF91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266" name="Picture 2" descr="D:\Воспитательная работа\младшая группа 2019 - 20 гг\мастер - класс\Театр на ложках\DSCF91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290" name="Picture 2" descr="D:\Воспитательная работа\младшая группа 2019 - 20 гг\мастер - класс\Театр на ложках\DSCF90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314" name="Picture 2" descr="D:\Воспитательная работа\младшая группа 2019 - 20 гг\мастер - класс\Театр на ложках\DSCF90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338" name="Picture 2" descr="D:\Воспитательная работа\младшая группа 2019 - 20 гг\мастер - класс\Театр на ложках\DSCF91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5362" name="Picture 2" descr="D:\Воспитательная работа\младшая группа 2019 - 20 гг\мастер - класс\Театр на ложках\DSCF91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5" name="Picture 3" descr="D:\Воспитательная работа\младшая группа 2019 - 20 гг\мастер - класс\Театр на ложках\DSCF91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71736" y="3000372"/>
            <a:ext cx="3857652" cy="271464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Спасибо </a:t>
            </a:r>
            <a:b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за внимание!</a:t>
            </a: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571472" y="500042"/>
            <a:ext cx="8072494" cy="55007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Создать условия для максимального  проявления и развития педагогического мастерства участников мастер-класса в использовании театрализованной деятельности для развития речи и творческих способностей детей дошкольного возраста.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Задачи: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Познакомить с технологией изготовления персонажей для игровой деятельности детей, используя в работе пластиковую ложку.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Повышение профессионального уровня и обмена передовым опытом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участников, расширение кругозора.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Обучить участников мастер-класса конкретным навыкам изготовления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игрушек.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Развивать творческую инициативу, фантазию, воображение, ручные умения.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285720" y="571480"/>
            <a:ext cx="84296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Самый кратчайший путь эмоционального раскрепощения ребенка, снятия зажатости, обучению чувственному восприятию и художественному воображению – это путь через игру, фантазирование, сочинительство. Все это можно достигнуть через театрализованную деятельность.</a:t>
            </a:r>
          </a:p>
          <a:p>
            <a:pPr algn="just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2" descr="D:\Воспитательная работа\ранний возраст 1,5-3 года 2017-18гг\Проекты\Потешки\волшебный сундучок с потешками\Сундучок\потешки на пальчик\Зайчики\DSCF08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2" descr="D:\Воспитательная работа\ранний возраст 1,5-3 года 2017-18гг\Проекты\Потешки\волшебный сундучок с потешками\Сундучок\потешки на пальчик\кот и мыши\DSCF08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2" descr="D:\Воспитательная работа\ранний возраст 1,5-3 года 2017-18гг\Проекты\Потешки\волшебный сундучок с потешками\Сундучок\потешки на пальчик\Наши уточки с утра\DSCF08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" name="Picture 2" descr="D:\Воспитательная работа\младшая группа 2019 - 20 гг\Проекты\проект театр\Мероприятия\путешествие в сказку Репка\путешествие в сказку Репка\DSCF82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5122" name="Picture 2" descr="D:\Воспитательная работа\младшая группа 2019 - 20 гг\мастер - класс\Театр на ложках\DSCF90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147" name="Picture 3" descr="D:\Воспитательная работа\младшая группа 2019 - 20 гг\мастер - класс\Театр на ложках\DSCF91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57</Words>
  <Application>Microsoft Office PowerPoint</Application>
  <PresentationFormat>Экран (4:3)</PresentationFormat>
  <Paragraphs>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Мастер – класс «Чудо по имени театр!»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777</cp:lastModifiedBy>
  <cp:revision>84</cp:revision>
  <dcterms:created xsi:type="dcterms:W3CDTF">2017-11-03T08:29:12Z</dcterms:created>
  <dcterms:modified xsi:type="dcterms:W3CDTF">2022-04-02T06:28:08Z</dcterms:modified>
</cp:coreProperties>
</file>