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9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1080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297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291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55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733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81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82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835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722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22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464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597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094C7-B611-4C8E-8319-C2A2875D4604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97C58-5E1F-4CF2-9EDA-C53610B792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54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353F05-9A93-4CF4-BDFE-B7748B2A9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DB6EDB1-45D3-4040-95F5-05229B298C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A2CDDAF-348E-449B-A3AA-A8671993C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23" y="84098"/>
            <a:ext cx="8965116" cy="66846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57F65C-9EDA-4460-BAC6-9577751E09EB}"/>
              </a:ext>
            </a:extLst>
          </p:cNvPr>
          <p:cNvSpPr txBox="1"/>
          <p:nvPr/>
        </p:nvSpPr>
        <p:spPr>
          <a:xfrm>
            <a:off x="1822061" y="358477"/>
            <a:ext cx="5478040" cy="3465144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недели</a:t>
            </a:r>
          </a:p>
          <a:p>
            <a:r>
              <a:rPr lang="ru-RU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«Театр, цирк»</a:t>
            </a:r>
          </a:p>
        </p:txBody>
      </p:sp>
    </p:spTree>
    <p:extLst>
      <p:ext uri="{BB962C8B-B14F-4D97-AF65-F5344CB8AC3E}">
        <p14:creationId xmlns:p14="http://schemas.microsoft.com/office/powerpoint/2010/main" val="36258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E2B98A9-90FE-4B78-8BC8-CC0C0F601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6" y="61331"/>
            <a:ext cx="8982307" cy="67353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4FEDAB-1BDE-4368-9706-E72A83EFA605}"/>
              </a:ext>
            </a:extLst>
          </p:cNvPr>
          <p:cNvSpPr txBox="1"/>
          <p:nvPr/>
        </p:nvSpPr>
        <p:spPr>
          <a:xfrm>
            <a:off x="2376047" y="1657024"/>
            <a:ext cx="479056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                 Уважаемые родители!</a:t>
            </a:r>
          </a:p>
          <a:p>
            <a:r>
              <a:rPr lang="ru-RU" dirty="0">
                <a:solidFill>
                  <a:srgbClr val="002060"/>
                </a:solidFill>
              </a:rPr>
              <a:t>     С </a:t>
            </a:r>
            <a:r>
              <a:rPr lang="ru-RU" dirty="0" smtClean="0">
                <a:solidFill>
                  <a:srgbClr val="002060"/>
                </a:solidFill>
              </a:rPr>
              <a:t>28 </a:t>
            </a:r>
            <a:r>
              <a:rPr lang="ru-RU" dirty="0">
                <a:solidFill>
                  <a:srgbClr val="002060"/>
                </a:solidFill>
              </a:rPr>
              <a:t>марта по </a:t>
            </a:r>
            <a:r>
              <a:rPr lang="ru-RU" dirty="0" smtClean="0">
                <a:solidFill>
                  <a:srgbClr val="002060"/>
                </a:solidFill>
              </a:rPr>
              <a:t>01 апреля </a:t>
            </a:r>
            <a:r>
              <a:rPr lang="ru-RU" dirty="0">
                <a:solidFill>
                  <a:srgbClr val="002060"/>
                </a:solidFill>
              </a:rPr>
              <a:t>в дошкольном учреждении реализуется тема недели: "Цирк. театр". Для осуществления образовательной деятельности в семье по данной теме рекомендуем родителям:</a:t>
            </a:r>
          </a:p>
          <a:p>
            <a:r>
              <a:rPr lang="ru-RU" dirty="0">
                <a:solidFill>
                  <a:srgbClr val="002060"/>
                </a:solidFill>
              </a:rPr>
              <a:t>  организовать посещение цирка;</a:t>
            </a:r>
          </a:p>
          <a:p>
            <a:r>
              <a:rPr lang="ru-RU" dirty="0">
                <a:solidFill>
                  <a:srgbClr val="002060"/>
                </a:solidFill>
              </a:rPr>
              <a:t>- познакомить с профессиями актёра, режиссёра, художника, костюмера, билетера и др.;</a:t>
            </a:r>
          </a:p>
          <a:p>
            <a:r>
              <a:rPr lang="ru-RU" dirty="0">
                <a:solidFill>
                  <a:srgbClr val="002060"/>
                </a:solidFill>
              </a:rPr>
              <a:t>- обсудить атмосферу праздника, цирковые костюмы, декорации…</a:t>
            </a:r>
          </a:p>
          <a:p>
            <a:r>
              <a:rPr lang="ru-RU" dirty="0">
                <a:solidFill>
                  <a:srgbClr val="002060"/>
                </a:solidFill>
              </a:rPr>
              <a:t>- побеседовать о пользе юмора, смеха для здоровья ребенка;</a:t>
            </a:r>
          </a:p>
          <a:p>
            <a:r>
              <a:rPr lang="ru-RU" dirty="0">
                <a:solidFill>
                  <a:srgbClr val="002060"/>
                </a:solidFill>
              </a:rPr>
              <a:t>- организовать инсценировку знакомых сказок;</a:t>
            </a:r>
          </a:p>
          <a:p>
            <a:r>
              <a:rPr lang="ru-RU" dirty="0">
                <a:solidFill>
                  <a:srgbClr val="002060"/>
                </a:solidFill>
              </a:rPr>
              <a:t>- изготовить совместно с ребенком куклы, билеты, афиши, атрибуты для сказок.</a:t>
            </a:r>
          </a:p>
        </p:txBody>
      </p:sp>
    </p:spTree>
    <p:extLst>
      <p:ext uri="{BB962C8B-B14F-4D97-AF65-F5344CB8AC3E}">
        <p14:creationId xmlns:p14="http://schemas.microsoft.com/office/powerpoint/2010/main" val="3285772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106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2018-03-24T17:26:55Z</dcterms:created>
  <dcterms:modified xsi:type="dcterms:W3CDTF">2022-04-02T19:12:37Z</dcterms:modified>
</cp:coreProperties>
</file>