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0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2" autoAdjust="0"/>
  </p:normalViewPr>
  <p:slideViewPr>
    <p:cSldViewPr>
      <p:cViewPr varScale="1">
        <p:scale>
          <a:sx n="75" d="100"/>
          <a:sy n="75" d="100"/>
        </p:scale>
        <p:origin x="-355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7B5DD3-04DD-47BC-9E73-BFA6F5471E63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119C6-FAA0-45EE-8738-4E0072B9F3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9150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119C6-FAA0-45EE-8738-4E0072B9F3A4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6790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557E-F018-4CF1-ADFC-94A038F0F0B1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17525-315D-456B-9893-58B6A96DD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486125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557E-F018-4CF1-ADFC-94A038F0F0B1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17525-315D-456B-9893-58B6A96DD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0996487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557E-F018-4CF1-ADFC-94A038F0F0B1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17525-315D-456B-9893-58B6A96DD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380233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557E-F018-4CF1-ADFC-94A038F0F0B1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17525-315D-456B-9893-58B6A96DD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589646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557E-F018-4CF1-ADFC-94A038F0F0B1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17525-315D-456B-9893-58B6A96DD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626517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557E-F018-4CF1-ADFC-94A038F0F0B1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17525-315D-456B-9893-58B6A96DD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234366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557E-F018-4CF1-ADFC-94A038F0F0B1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17525-315D-456B-9893-58B6A96DD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947556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557E-F018-4CF1-ADFC-94A038F0F0B1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17525-315D-456B-9893-58B6A96DD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83141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557E-F018-4CF1-ADFC-94A038F0F0B1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17525-315D-456B-9893-58B6A96DD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2997474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557E-F018-4CF1-ADFC-94A038F0F0B1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17525-315D-456B-9893-58B6A96DD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293964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557E-F018-4CF1-ADFC-94A038F0F0B1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17525-315D-456B-9893-58B6A96DD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765645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9557E-F018-4CF1-ADFC-94A038F0F0B1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17525-315D-456B-9893-58B6A96DD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152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416824" cy="1584176"/>
          </a:xfrm>
        </p:spPr>
        <p:txBody>
          <a:bodyPr>
            <a:normAutofit/>
          </a:bodyPr>
          <a:lstStyle/>
          <a:p>
            <a:r>
              <a:rPr lang="ru-RU" sz="7200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ТРЕНАЖЁР</a:t>
            </a:r>
            <a:endParaRPr lang="ru-RU" sz="72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802" y="2204864"/>
            <a:ext cx="72608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chemeClr val="bg2">
                    <a:lumMod val="10000"/>
                  </a:schemeClr>
                </a:solidFill>
                <a:latin typeface="Candara Light" panose="020E0502030303020204" pitchFamily="34" charset="0"/>
              </a:rPr>
              <a:t>ЗАДАНИЕ </a:t>
            </a:r>
            <a:r>
              <a:rPr lang="en-US" sz="6600" i="1" dirty="0" smtClean="0">
                <a:solidFill>
                  <a:schemeClr val="bg2">
                    <a:lumMod val="10000"/>
                  </a:schemeClr>
                </a:solidFill>
                <a:latin typeface="Candara Light" panose="020E0502030303020204" pitchFamily="34" charset="0"/>
              </a:rPr>
              <a:t>10</a:t>
            </a:r>
            <a:endParaRPr lang="ru-RU" sz="6600" i="1" dirty="0">
              <a:solidFill>
                <a:schemeClr val="bg2">
                  <a:lumMod val="10000"/>
                </a:schemeClr>
              </a:solidFill>
              <a:latin typeface="Candara Light" panose="020E05020303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252419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ЕГЭ по русскому языку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1793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/>
              <a:t>9</a:t>
            </a:r>
            <a:r>
              <a:rPr lang="ru-RU" sz="2400" i="1" dirty="0" smtClean="0"/>
              <a:t>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по..пустить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о..бросить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о..стать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добровать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супер..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пред..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юньский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без..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скусный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ютант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с..ёжиться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меж..языковой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брежный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пр..давать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(значение),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пр..ставить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(к стене)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20375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561426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4080608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21884" y="462937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5586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10.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пр..обретение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градить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пр..интересный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держанность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..человечный ,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в..ходы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з..ночевать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нен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глядный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пр..бабушка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ективный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ётся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из..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3740" y="448483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о..цвести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пре..сказание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о..вёртка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7269" y="46418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411621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1884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21884" y="3514393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7294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11.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пр..неприятный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пр..обладать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пр..красный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правимый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з..брошенный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р..скрученный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..жизненный,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не..держанный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ёт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фамил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л..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ёт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3740" y="448483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..мать,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воз..меть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под..мать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7269" y="46418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50094" y="357095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1065" y="244389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20246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51835" y="3013596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90207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12.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гласие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поз..вчера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п..следствия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пр..образование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..ложный,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дыстория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..чур,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..болезненный, 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нициативный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..мать, пред..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нфарктный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3740" y="448483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етнам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янящий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21936" y="356649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411621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1884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06551" y="4573971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58353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13.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и..гнать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гораемый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погодится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8495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пред..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стория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без..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мянный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пр..пинание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пр..глушить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пр..стегнуть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по..бросить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о..говорка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на..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3740" y="4484835"/>
            <a:ext cx="7749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д..темна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..стёганное (одеяло), п..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дстрекатель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7269" y="357095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411621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1884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07422" y="459610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47235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14.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пр..глушить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дставить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пр..творить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(дверь)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222625" algn="l"/>
              </a:tabLst>
            </a:pP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и..гнать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гораемый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менить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3" y="3435681"/>
            <a:ext cx="7718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нвестиционный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под..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тожить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за..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скрить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скликнуть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в..ткнуть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3740" y="448483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на..треснутый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крадываться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по..расти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7269" y="358574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7269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1884" y="4577788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21884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8162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15.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пр..большой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пр..бор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пр..имущество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верженный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с..зреть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об..шлось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ин..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екция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пред..юбилейный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и..бежавший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во..звать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..гуляться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73740" y="4484835"/>
            <a:ext cx="7749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чинительный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тверждение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пре..шествовать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Минус 18"/>
          <p:cNvSpPr/>
          <p:nvPr/>
        </p:nvSpPr>
        <p:spPr>
          <a:xfrm>
            <a:off x="437269" y="357095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1884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06499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757" y="4629370"/>
            <a:ext cx="396875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006021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1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16.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пр..горок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пр..тихнуть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норовиться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..конечный,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..кроить,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..чёт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южить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об..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ект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под..строй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дбежать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пор..скрутить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д..лепить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3740" y="448483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без..сходный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двух..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гольный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под..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7269" y="46418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411621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1884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06499" y="2438431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21884" y="3604714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5112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17.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пр..добрый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гостепр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имный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правопр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емник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97921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дломить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поз..бросил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з..ночевать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..срочный,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и..черченный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..пущенный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южило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фамил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гнездов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73740" y="448483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скание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без..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нтересный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меж..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нститутский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7269" y="46418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1114" y="243571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21884" y="3514393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3013596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13808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8079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1" grpId="0" animBg="1"/>
      <p:bldP spid="23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18.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35573" y="2384113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сверх..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нициативный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..мать, трёх..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мпульсный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и..коверкать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..жизненный,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..чур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меж..языковой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двух..этажный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пр..образовать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слушиваться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пр..клеить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94799" y="448483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д..красна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тснятый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(кадр), п..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драмник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7269" y="356649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411621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1114" y="243571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04810" y="460716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3013596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9445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пр..образовать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пр..неприятный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пр..следовать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сверх..естественный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с..ёмка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двух..ярусный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п..никнуть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пр..дедушка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поз..вчера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..чур,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и..синя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-чёрный,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..крайний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без..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нициативный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сверх..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зысканный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6053" y="357095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7269" y="462044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20056" y="248219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0668" y="300541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06499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74006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2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19.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глядный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з..головок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з..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гляденье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горание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драгивать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гровой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сверх..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зысканный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пр..обрел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пр..образователь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оритет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3740" y="448483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ективный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оп..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янение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юн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7269" y="46418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411621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1884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21884" y="3514393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61173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20.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</a:t>
            </a:r>
            <a:r>
              <a:rPr lang="ru-RU" sz="2400" i="1"/>
              <a:t>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доленный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не..держанный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древле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мневаться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перев..плотиться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пр..дедушка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3" y="3435681"/>
            <a:ext cx="7718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пост..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ндустриальный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без..сходный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пр..уныл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ступные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(скалы),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пр..хлопнуть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3740" y="4484835"/>
            <a:ext cx="7749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провергнуть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подтишка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во..препятствовать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8291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7269" y="356649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7521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06499" y="4573971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28638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/>
              <a:t>2</a:t>
            </a:r>
            <a:r>
              <a:rPr lang="ru-RU" sz="2400" i="1" dirty="0" smtClean="0"/>
              <a:t>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..грамотный,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чре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..мерный,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звание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сположившийся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слышке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р..звал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с..ехидничать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уст..е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в..юга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ладки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н..вьючить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п..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лагать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пр..страстный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вышение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(скорости),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пр..града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6053" y="412067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7269" y="462044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0668" y="300541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21884" y="243571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20668" y="357095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9893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 smtClean="0"/>
              <a:t>3</a:t>
            </a:r>
            <a:r>
              <a:rPr lang="ru-RU" sz="2400" i="1" dirty="0" smtClean="0"/>
              <a:t>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пр..обрёл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пр..образователь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сверх..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нтересный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дсказывать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п..никнуть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д..ехать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едестал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ал..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тернатива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ются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древле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не..держанный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оп..знание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створимый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йдём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6053" y="412067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7269" y="462044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0668" y="300541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04990" y="3531348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725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 smtClean="0"/>
              <a:t>4</a:t>
            </a:r>
            <a:r>
              <a:rPr lang="ru-RU" sz="2400" i="1" dirty="0" smtClean="0"/>
              <a:t>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..жать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на..треснутый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o..дача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пост..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ндустриальный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об..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и..колесить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ценки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..следование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вратить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пр..града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вратности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неот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емлемый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обез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в..елся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20375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7269" y="462044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4080608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04990" y="3531348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9729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/>
              <a:t>5</a:t>
            </a:r>
            <a:r>
              <a:rPr lang="ru-RU" sz="2400" i="1" dirty="0" smtClean="0"/>
              <a:t>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общиться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пр..школьный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пр..встать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..браться,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п..забавить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р..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ссказ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5" y="3419676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вергать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и..черпать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в..дрогнуть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об..явить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с..ёмка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ект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от..всюду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нар..спашку,п..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дсветка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6053" y="355641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7269" y="462044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0668" y="248219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04990" y="409722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5760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75307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/>
              <a:t>6</a:t>
            </a:r>
            <a:r>
              <a:rPr lang="ru-RU" sz="2400" i="1" dirty="0" smtClean="0"/>
              <a:t>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по..пустить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о..бросить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о..стать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добровать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супер..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пред..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юньский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без..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скусный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ютант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с..ёжиться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меж..языковой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брежный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пр..давать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(значение),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пр..ставить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(к стене)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20375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561426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4080608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21884" y="462937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9958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7.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подозрить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..выполнить,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п..молчать</a:t>
            </a:r>
            <a:endParaRPr lang="ru-RU" sz="28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7723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морский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выкнуть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без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быточный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во..хождение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ни..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вергнуть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по..бросить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о..пилить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о..крыть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487650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пр..мудрый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пр..красный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пр..возмочь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37269" y="411621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561426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21884" y="462937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1622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8. </a:t>
            </a:r>
            <a:r>
              <a:rPr lang="ru-RU" sz="2400" i="1" dirty="0"/>
              <a:t>Укажите варианты ответов, в которых во всех словах одного ряда пропущена одна и та же буква.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8063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..крайний, ни..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вергать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</a:t>
            </a:r>
            <a:r>
              <a:rPr lang="ru-RU" sz="2800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..чур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20644"/>
            <a:ext cx="7739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юнок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едливый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двух..ярусный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04624" y="3435681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под..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без..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нициативный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..браться,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пр..махнуться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п..ложиться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94799" y="4471787"/>
            <a:ext cx="7749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пр..одолевать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пр..даточный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меж..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нститутский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420375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9548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4080608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21884" y="352863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437269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1888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1" grpId="0" animBg="1"/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1549</Words>
  <Application>Microsoft Office PowerPoint</Application>
  <PresentationFormat>Экран (4:3)</PresentationFormat>
  <Paragraphs>144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ТРЕНАЖЁР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Usser</dc:creator>
  <cp:lastModifiedBy>Usser</cp:lastModifiedBy>
  <cp:revision>18</cp:revision>
  <dcterms:created xsi:type="dcterms:W3CDTF">2021-07-09T18:11:57Z</dcterms:created>
  <dcterms:modified xsi:type="dcterms:W3CDTF">2022-04-02T11:00:36Z</dcterms:modified>
</cp:coreProperties>
</file>