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2010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9443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4289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791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7232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529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80478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9333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25016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2014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69967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BB8FB-3606-48A1-BB9B-068AD8BD604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27DF1-13AE-48A8-85D7-0A9FBCFC8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41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416824" cy="1584176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ТРЕНАЖЁР</a:t>
            </a:r>
            <a:endParaRPr lang="ru-RU" sz="72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2204864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chemeClr val="bg2">
                    <a:lumMod val="10000"/>
                  </a:schemeClr>
                </a:solidFill>
                <a:latin typeface="Candara Light" panose="020E0502030303020204" pitchFamily="34" charset="0"/>
              </a:rPr>
              <a:t>ЗАДАНИЕ 11</a:t>
            </a:r>
            <a:endParaRPr lang="ru-RU" sz="6600" i="1" dirty="0">
              <a:solidFill>
                <a:schemeClr val="bg2">
                  <a:lumMod val="10000"/>
                </a:schemeClr>
              </a:solidFill>
              <a:latin typeface="Candara Light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5241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по русскому языку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2183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9</a:t>
            </a:r>
            <a:r>
              <a:rPr lang="ru-RU" sz="2400" i="1" dirty="0" smtClean="0"/>
              <a:t>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текуч..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фасол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высме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мороз..ц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пут..во́й, зор..нька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насмешл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6499" y="463999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6499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95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10.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налаж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сонл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отпуг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шалаш..к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расклан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крив..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удва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болот..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стый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6499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11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35349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4743" y="4573972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4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11.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вкрадч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меньш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нство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бараш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ореш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приукраш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цо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запрыг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мый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6499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399691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11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3095" y="24357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4743" y="4573972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221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12.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алюмини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пород..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въедл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подбадр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задумч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 (спорт)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догадл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подразум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луж..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9717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399691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9717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3095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9717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043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13.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вышаг..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(маленький)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лист..к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(берёзы)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достра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..во, разве..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затм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винов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..н,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9717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399691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9717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3095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4332" y="243958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401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14.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разборч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никел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дешёв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насмешл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перебира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накрахмал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9717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399691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9717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3095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4332" y="243958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6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15.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вздраг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передёрг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стрем..ни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сбивч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нищ..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391790" y="2482193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399691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399691" y="3002284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84306" y="4573972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76405" y="40654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19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16.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удва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лестн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опрометч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обид..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мотылёч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фланел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заносч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15076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8639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99691" y="3570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9691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399691" y="24357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7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17.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удва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лестн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опрометч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обид..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мотылёч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фланел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заносч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15076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8639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99691" y="3570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9691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399691" y="24357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4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18.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..вой, мах..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груш..вый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нищ..та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оранж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прям..та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ткан..вый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лист..к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15076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8639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99691" y="3570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9691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15076" y="249244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75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переменч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неразборч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овлад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щегол..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6" y="396161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заманч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441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61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19.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влюбч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расстег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вавшийся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ватая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удоста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мал..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вшись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воробуш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15076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8639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5076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77707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15076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95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20.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забывч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сух..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подмиг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миндал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завар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глянц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..витая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успока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вается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0461" y="250212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8639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5076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8639" y="40869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15076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846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2</a:t>
            </a:r>
            <a:r>
              <a:rPr lang="ru-RU" sz="2400" i="1" dirty="0" smtClean="0"/>
              <a:t>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отстёг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глянц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высме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отапл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запечатл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прислуш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гор..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заносч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отапл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ваемый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441" y="412547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5441" y="2482193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4671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52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3.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претерп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вающий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замш..вый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..вый;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леле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извил..на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сид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разбрызг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5441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0056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16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4</a:t>
            </a:r>
            <a:r>
              <a:rPr lang="ru-RU" sz="2400" i="1" dirty="0" smtClean="0"/>
              <a:t>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накапл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каракул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перекле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измуч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выздоров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смекал..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стый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54455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75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5.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отво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страдал..ц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дешев..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баш..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прислуш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ваться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59934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00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6</a:t>
            </a:r>
            <a:r>
              <a:rPr lang="ru-RU" sz="2400" i="1" dirty="0" smtClean="0"/>
              <a:t>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удоста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отстёг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сем..ни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..вой,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ключ..к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щегол..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1402" y="24357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0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7.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вышаг..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нищ..та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повизг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глянц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насмешл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заманч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дом..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делов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пес..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349629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13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8. Укажите варианты ответов, в которых в обоих словах одного ряда пропущена одна и та же буква.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неряшл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во..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эмал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..вый,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зно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выкрик..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4624" y="3961615"/>
            <a:ext cx="559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накрахмал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врем..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чко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сирен..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юрод..вый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6499" y="463999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06499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349629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0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1136</Words>
  <Application>Microsoft Office PowerPoint</Application>
  <PresentationFormat>Экран (4:3)</PresentationFormat>
  <Paragraphs>143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</dc:title>
  <dc:creator>Usser</dc:creator>
  <cp:lastModifiedBy>Usser</cp:lastModifiedBy>
  <cp:revision>12</cp:revision>
  <dcterms:created xsi:type="dcterms:W3CDTF">2021-07-11T10:31:01Z</dcterms:created>
  <dcterms:modified xsi:type="dcterms:W3CDTF">2021-08-25T13:14:36Z</dcterms:modified>
</cp:coreProperties>
</file>