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8043" autoAdjust="0"/>
  </p:normalViewPr>
  <p:slideViewPr>
    <p:cSldViewPr>
      <p:cViewPr varScale="1">
        <p:scale>
          <a:sx n="70" d="100"/>
          <a:sy n="70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6C5D2-1308-41D3-AB10-D72CC7E8B6EB}" type="datetimeFigureOut">
              <a:rPr lang="ru-RU" smtClean="0"/>
              <a:t>25.08.2021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8A518-757A-41CC-9220-665318E39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81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8A518-757A-41CC-9220-665318E39CE4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7469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72948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06426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77004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9600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984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5791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06469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004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9521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8492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416824" cy="1584176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ТРЕНАЖЁР</a:t>
            </a:r>
            <a:endParaRPr lang="ru-RU" sz="72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2204864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>
                <a:solidFill>
                  <a:srgbClr val="EEECE1">
                    <a:lumMod val="10000"/>
                  </a:srgbClr>
                </a:solidFill>
                <a:latin typeface="Candara Light" panose="020E0502030303020204" pitchFamily="34" charset="0"/>
              </a:rPr>
              <a:t>ЗАДАНИЕ </a:t>
            </a:r>
            <a:r>
              <a:rPr lang="ru-RU" sz="6600" i="1" dirty="0" smtClean="0">
                <a:solidFill>
                  <a:srgbClr val="EEECE1">
                    <a:lumMod val="10000"/>
                  </a:srgbClr>
                </a:solidFill>
                <a:latin typeface="Candara Light" panose="020E0502030303020204" pitchFamily="34" charset="0"/>
              </a:rPr>
              <a:t>14</a:t>
            </a:r>
            <a:endParaRPr lang="ru-RU" sz="6600" i="1" dirty="0">
              <a:solidFill>
                <a:srgbClr val="EEECE1">
                  <a:lumMod val="10000"/>
                </a:srgbClr>
              </a:solidFill>
              <a:latin typeface="Candara Light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5241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по русскому языку </a:t>
            </a:r>
          </a:p>
        </p:txBody>
      </p:sp>
    </p:spTree>
    <p:extLst>
      <p:ext uri="{BB962C8B-B14F-4D97-AF65-F5344CB8AC3E}">
        <p14:creationId xmlns:p14="http://schemas.microsoft.com/office/powerpoint/2010/main" val="11990218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9.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235" y="160555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мае пришло письмо из редакции, и не успел я ответить, как (В)СЛЕД (ЗА)ТЕМ письмом пришло второе.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(НА)КОНЕЦ дождик перестал, но (КОЕ)ГДЕ ещё толпились тяжёлые громады отчасти рассеянных туч.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(И)ТАК, Константин утверждал, что эта поездка прибавила жизненных сил; я говорил ТО(ЖЕ) самое.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Озеро Белое (ПО)ТОМУ и прелестно, что (ВО)КРУГ него — густая разнообразная растительность.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52137" y="5672624"/>
            <a:ext cx="2855760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п</a:t>
            </a:r>
            <a:r>
              <a:rPr lang="ru-RU" sz="3600" dirty="0" smtClean="0">
                <a:solidFill>
                  <a:prstClr val="black"/>
                </a:solidFill>
              </a:rPr>
              <a:t>отому вкруг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роще чувствовалась КАКАЯ(ТО) необыкновенная свежесть, и (ОТ)ТУДА уже сочился осенний воздух.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27438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10.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235" y="1804535"/>
            <a:ext cx="822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МЕЖДУ(ТЕМ) он ВСЁ(ТАКИ) спешил к Свидригайлову.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Арсеньев проделал огромную работу для того, ЧТО(БЫ) (В)СЛЕД за ним в тайгу пошли другие люди.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Пруд в парке, затянутый (ТЁМНО)ЗЕЛЁНОЙ ряской, стоял БУД(ТО) громадное чёрное зеркало.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(ПО)ТОМУ, как этот человек держится, видно, что он (ВО)ВСЁМ привык быть первым.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5909" y="5672623"/>
            <a:ext cx="2688215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ч</a:t>
            </a:r>
            <a:r>
              <a:rPr lang="ru-RU" sz="3600" dirty="0" smtClean="0">
                <a:solidFill>
                  <a:prstClr val="black"/>
                </a:solidFill>
              </a:rPr>
              <a:t>тобы вслед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6235" y="240571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смотрел на воду и видел, как в ней отражались два солнца: одно (С)ВЕРХУ, а другое ОТКУДА(ТО) снизу.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3340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11.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Спасатели прибыли к месту аварии (ВО)ВРЕМЯ и, ТАК(ЖЕ) как и врачи, оказывали пострадавшим помощь.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Хорошо, что (ПО)ЭТОМУ пути давно не ездили: мы смогли внимательно всмотреться (В)СЛЕД зверя.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Вишня ТО(ЖЕ) была в цвету, (ПРИ)ЧЁМ некоторые цветы ещё не раскрылись.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(В)СЛЕДСТВИИ по делу о краже появились новые улики, (ПО)ЭТОМУ судебное заседание перенесено на другую дату.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5909" y="5672623"/>
            <a:ext cx="2820467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т</a:t>
            </a:r>
            <a:r>
              <a:rPr lang="ru-RU" sz="3600" dirty="0" smtClean="0">
                <a:solidFill>
                  <a:prstClr val="black"/>
                </a:solidFill>
              </a:rPr>
              <a:t>оже причём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ГДЕ(ТО) (В)ДАЛИ мерещился другой берег, но это могло быть и оптическим обманом.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8271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12. </a:t>
            </a:r>
            <a:r>
              <a:rPr lang="ru-RU" sz="2200" i="1" dirty="0"/>
              <a:t>Определите предложение, в котором оба выделенных слова пишутся </a:t>
            </a:r>
            <a:r>
              <a:rPr lang="ru-RU" sz="2200" i="1" dirty="0" smtClean="0"/>
              <a:t>СЛИТНО.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Бричка (ПО)ТИХОНЬКУ бежит, а Егорушка видит всё одно и ТО(ЖЕ): небо, равнину, холмы.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(ЗА)ТЕМ он повернул линейку компаса (В)ТОМ направлении, в котором скрылся мальчик.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(ВО)ВРЕМЯ путешествия яркая роскошь южной природы не трогала старика, (ЗА)ТО восхищала Сергея.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(ТОТ)ЧАС направился к Татариновым с таким расчётом, ЧТО(БЫ) не застать Николая Антоновича.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69783" y="5672623"/>
            <a:ext cx="2820467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т</a:t>
            </a:r>
            <a:r>
              <a:rPr lang="ru-RU" sz="3600" dirty="0" smtClean="0">
                <a:solidFill>
                  <a:prstClr val="black"/>
                </a:solidFill>
              </a:rPr>
              <a:t>отчас чтобы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Мартын плёлся к реке и слушал, как (ПО)ЗАДИ него ВРОДЕ(БЫ) замирали звуки свирели.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5286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13.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(НЕ)СМОТРЯ на привилегии, отец жил довольно скромно, (БЕЗ)УСТАЛИ работая в саду.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(В)ДАЛИ на солнце жёлтый лист сверкает, (КАК)БУДТО ярким золотом пылающий костёр.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(В)ЗАКЛЮЧЕНИЕ докладчик выразил беспокойство (НА)СЧЁТ сроков завершения строительства.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3660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ЗА(ТЕМ) приехали туристы, которые, ТАК(ЖЕ) как и мы, с удовольствием путешествовали по Северу России.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32664" y="5667117"/>
            <a:ext cx="3894705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в</a:t>
            </a:r>
            <a:r>
              <a:rPr lang="ru-RU" sz="3600" dirty="0" smtClean="0">
                <a:solidFill>
                  <a:prstClr val="black"/>
                </a:solidFill>
              </a:rPr>
              <a:t>тайне вполголоса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ТО(ЖЕ) запомнил выражение его лица, которое на миг КАК(БУДТО) осветилось радостью.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7934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14.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Чужой человек стал Ниловне ТАК(ЖЕ) близок и дорог, как её родной сын, он ТО(ЖЕ) стал ей сыном – по духу.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(ОТ)ЧЕГО Хорь живёт отдельно от прочих ваших мужиков? (ПО)ТОМУ что умный.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(В)ТЕЧЕНИЕ часа разговор не смолкал: говорили в основном (НА)СЧЁТ предстоящего путешествия.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3660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Оказалось, что как раз (ПО)ЭТОМУ оврагу отряды шли тогда на Кричев, ЧТО(БЫ) срезать путь.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84379" y="5672624"/>
            <a:ext cx="2991275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о</a:t>
            </a:r>
            <a:r>
              <a:rPr lang="ru-RU" sz="3600" dirty="0" smtClean="0">
                <a:solidFill>
                  <a:prstClr val="black"/>
                </a:solidFill>
              </a:rPr>
              <a:t>тчего потому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(ПО)ТОМУ, (НА)СКОЛЬКО в стране налажено библиотечное дело, можно судить об уровне общей культуры.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6805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15.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(В)ТЕЧЕНИЕ трех лет поле (НИ)КЕМ не обрабатывалось и заросло репейником и бурьяном.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Витя получил пятерку по литературе ЗА(ТО), что выучил (НА)ИЗУСТЬ поэму Жуковского.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 КАК(БУДТО) притих, ЗА(ТО) в поле раздавалось громкое карканье ворон.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3660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(В)ТЕЧЕНИЕ дня погода несколько раз менялась и ИЗ(ЗА) серых туч показывалось яркое солнце.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69982" y="5672624"/>
            <a:ext cx="3620069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н</a:t>
            </a:r>
            <a:r>
              <a:rPr lang="ru-RU" sz="3600" dirty="0" smtClean="0">
                <a:solidFill>
                  <a:prstClr val="black"/>
                </a:solidFill>
              </a:rPr>
              <a:t>австречу вдоль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(НА)ВСТРЕЧУ нам (В)ДОЛЬ железнодорожного полотна шла пёстрая ватага туристов.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11416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16.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0572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(НЕ)ЧТО изменилось в его облике, хотя одет он был ТАК(ЖЕ), как и прежде.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этой улице мы жили раньше, а (ПО)ЭТОМУ бульвару мы КОГДА(ТО) часто гуляли с сестрой.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(ПО)ТОМУ, как этот человек держится, видно, что он (ВО)ВСЁМ привык быть первым.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3660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(В)СЛЕДСТВИЕ прошедших ливней река вышла из берегов, и всё пространство (ВО)КРУГ было покрыто водой.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8201" y="5672623"/>
            <a:ext cx="3803632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err="1">
                <a:solidFill>
                  <a:prstClr val="black"/>
                </a:solidFill>
              </a:rPr>
              <a:t>в</a:t>
            </a:r>
            <a:r>
              <a:rPr lang="ru-RU" sz="3600" dirty="0" err="1" smtClean="0">
                <a:solidFill>
                  <a:prstClr val="black"/>
                </a:solidFill>
              </a:rPr>
              <a:t>ледствие</a:t>
            </a:r>
            <a:r>
              <a:rPr lang="ru-RU" sz="3600" dirty="0" smtClean="0">
                <a:solidFill>
                  <a:prstClr val="black"/>
                </a:solidFill>
              </a:rPr>
              <a:t> вокруг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зашёл к моим бывшим соседям, (С)ТЕМ ЧТО(БЫ) сказать им самые тёплые слова благодарности.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546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17.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3660" y="158552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Маша ТО(ЖЕ) хотела пойти на каток, но врач запретил ей гулять (В)ТЕЧЕНИЕ трех дней.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Дверь в комнату была (НА)ГЛУХО закрыта, ЧТО(БЫ) никто не слышал этого разговора.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очень устал (ВО)ВРЕМЯ нашего похода, (ПО)ЭТОМУ сразу после ужина, как и остальные ребята, лёг спать.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039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везде высказывал своё мнение (В)ОТКРЫТУЮ, и (ЗА)ТО его уважали в коллективе.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07148" y="5672623"/>
            <a:ext cx="2945738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н</a:t>
            </a:r>
            <a:r>
              <a:rPr lang="ru-RU" sz="3600" dirty="0" smtClean="0">
                <a:solidFill>
                  <a:prstClr val="black"/>
                </a:solidFill>
              </a:rPr>
              <a:t>аглухо чтобы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000" y="2413839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ЧТО(БЫ) то ни стало, сделай ТО(ЖЕ) самое, поверь, на этот раз получится!</a:t>
            </a:r>
          </a:p>
        </p:txBody>
      </p:sp>
    </p:spTree>
    <p:extLst>
      <p:ext uri="{BB962C8B-B14F-4D97-AF65-F5344CB8AC3E}">
        <p14:creationId xmlns:p14="http://schemas.microsoft.com/office/powerpoint/2010/main" val="1882253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19.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5039" y="1770190"/>
            <a:ext cx="822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(ИЗ)ЗА ранения Ибрагим (В)МЕСТО парика носил повязку.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7310" y="4780073"/>
            <a:ext cx="886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В)ПОСЛЕДСТВИИ </a:t>
            </a:r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неисправности были </a:t>
            </a:r>
            <a:r>
              <a:rPr lang="ru-RU" sz="2400" i="1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устранены,но</a:t>
            </a:r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следует  </a:t>
            </a:r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ЧТО(БЫ) то ни стало избегать подобных действий.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(В)ПРОДОЛЖЕНИЕ нескольких дней я думал, ЧТО(БЫ) подарить на день рождения своему лучшему другу.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039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пришлось (ПО)НЕВОЛЕ задержаться в деревне ещё на сутки, (ПО)ТОМУ что дорогу занесло.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45363" y="5672623"/>
            <a:ext cx="3671054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п</a:t>
            </a:r>
            <a:r>
              <a:rPr lang="ru-RU" sz="3600" dirty="0" smtClean="0">
                <a:solidFill>
                  <a:prstClr val="black"/>
                </a:solidFill>
              </a:rPr>
              <a:t>оневоле потому 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000" y="2413839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Брат слушал внимательно и в ТО(ЖЕ) время совсем не понимал, (ОТ)ЧЕГО отец так суров с ним.</a:t>
            </a:r>
          </a:p>
        </p:txBody>
      </p:sp>
    </p:spTree>
    <p:extLst>
      <p:ext uri="{BB962C8B-B14F-4D97-AF65-F5344CB8AC3E}">
        <p14:creationId xmlns:p14="http://schemas.microsoft.com/office/powerpoint/2010/main" val="3548259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8534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Первое время мы ТО(ЖЕ) не понимали друг друга, а (В)ПОСЛЕДСТВИИ очень подружились.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913" y="2413841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(ПО)ТОМУ, что говорил дядя, не было понятно, СДЕРЖАЛ(ЛИ) он слово.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(ПО)НЕМНОГУ продвигались вперед и ТАК(ЖЕ), как и прежде, не уставали удивляться красоте природы.</a:t>
            </a:r>
            <a:endParaRPr lang="ru-RU" sz="2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112" y="3193880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(В)ТЕЧЕНИЕ недели от брата не приходило никаких писем, (НА)КОНЕЦ пришла короткая телеграмма.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(В)ТЕЧЕНИЕ нескольких лет М.В. Ломоносов занимался изучением русской истории, а ТАК(ЖЕ) точных наук.</a:t>
            </a:r>
            <a:endParaRPr lang="ru-RU" sz="2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55781" y="5672626"/>
            <a:ext cx="4248471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тоже впоследствии</a:t>
            </a:r>
          </a:p>
        </p:txBody>
      </p:sp>
    </p:spTree>
    <p:extLst>
      <p:ext uri="{BB962C8B-B14F-4D97-AF65-F5344CB8AC3E}">
        <p14:creationId xmlns:p14="http://schemas.microsoft.com/office/powerpoint/2010/main" val="1726324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19.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7537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не хотелось тратить время (В)ПУСТУЮ, так что я сразу заговорил о деле, как только мы остались (В)ДВОЁМ.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42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Ей было больно (ОТ)ТОГО, что она не находила понимания (ОТ)ТОГО человека, которого очень любила.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(НА)ПРОТЯЖЕНИИ долгих лет он трудился не покладая рук, (ЗА)ТО сейчас мог отдыхать, сколько душе угодно.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5039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Нина ТАК(ЖЕ), как и я, вздохнула и опустила свои глаза в землю, ЧТО(БЫ) скрыть слёзы.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88506" y="5672624"/>
            <a:ext cx="3383021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в</a:t>
            </a:r>
            <a:r>
              <a:rPr lang="ru-RU" sz="3600" dirty="0" smtClean="0">
                <a:solidFill>
                  <a:prstClr val="black"/>
                </a:solidFill>
              </a:rPr>
              <a:t>пустую вдвоём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000" y="2413839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(В)ПОСЛЕДСТВИИ мы с улыбкой вспоминали о тех трудностях, с которыми столкнулись (В)НАЧАЛЕ года.</a:t>
            </a:r>
          </a:p>
        </p:txBody>
      </p:sp>
    </p:spTree>
    <p:extLst>
      <p:ext uri="{BB962C8B-B14F-4D97-AF65-F5344CB8AC3E}">
        <p14:creationId xmlns:p14="http://schemas.microsoft.com/office/powerpoint/2010/main" val="3484150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20. </a:t>
            </a:r>
            <a:r>
              <a:rPr lang="ru-RU" sz="2200" i="1" dirty="0"/>
              <a:t>Определите предложение, в котором оба выделенных слова пишутся СЛИТНО</a:t>
            </a:r>
            <a:r>
              <a:rPr lang="ru-RU" sz="2200" i="1"/>
              <a:t>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7536" y="1627335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(ЧТО)БЫ вовремя приехать (НА)ВСТРЕЧУ, мы вышли пораньше.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6256" y="4195296"/>
            <a:ext cx="842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(ПО)ПРИЧИНЕ затяжного (НЕ)НАСТЬЯ поход был отменён.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Бывают любимые женщины, чьи глаза воздействуют на нас не(В)ПРЯМУЮ, а позже, КАК(ТО) неожиданно.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6256" y="4697579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Цветущая сирень распространяла (ВО)КРУГ свой (НЕ)ПОВТОРИМЫЙ аромат.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75761" y="5672624"/>
            <a:ext cx="4608511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вокруг неповторимый 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5000" y="2598505"/>
            <a:ext cx="823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 ТО(ЖЕ) в этом деле ЧТО(ТО) тревожило.</a:t>
            </a:r>
          </a:p>
        </p:txBody>
      </p:sp>
    </p:spTree>
    <p:extLst>
      <p:ext uri="{BB962C8B-B14F-4D97-AF65-F5344CB8AC3E}">
        <p14:creationId xmlns:p14="http://schemas.microsoft.com/office/powerpoint/2010/main" val="409375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/>
              <a:t>2</a:t>
            </a:r>
            <a:r>
              <a:rPr lang="ru-RU" sz="2200" i="1" dirty="0" smtClean="0"/>
              <a:t>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8534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Ветви дерева были настолько красивыми, БУД(ТО) КТО(ТО) нарочно изгибал их и не давал расти прямо.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913" y="2413841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(ТОТ) ЧАС же хлынул дождь, да такой проливной, какой (ЗА)ЧАСТУЮ бывает только в тропических лесах.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ЧТО(БЫ) ни говорил гость, Катерина смотрела ТАК(ЖЕ) строго, как и прежде.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112" y="3193880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(НИ)КТО не мог повторить рекорд легкоатлета Роберта </a:t>
            </a:r>
            <a:r>
              <a:rPr lang="ru-RU" sz="2400" i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Бимона</a:t>
            </a:r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(В)ТЕЧЕНИЕ многих лет.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7511" y="4010630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ЗА(ТО) время, пока дед заваривал чай, мы успели (НА)БЕЛО перерисовать рукописную карту, отданную геологами.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87731" y="5672624"/>
            <a:ext cx="3384571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т</a:t>
            </a:r>
            <a:r>
              <a:rPr lang="ru-RU" sz="3600" dirty="0" smtClean="0">
                <a:solidFill>
                  <a:prstClr val="black"/>
                </a:solidFill>
              </a:rPr>
              <a:t>отчас зачастую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4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/>
              <a:t>3</a:t>
            </a:r>
            <a:r>
              <a:rPr lang="ru-RU" sz="2200" i="1" dirty="0" smtClean="0"/>
              <a:t>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8534" y="1770190"/>
            <a:ext cx="822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молодые, и старые работали КАК(БЫ)  (НА)ПЕРЕГОНКИ.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913" y="2413841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ЧТО(БЫ) такое ещё придумать, ЧТО(БЫ) не было так скучно?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Вдруг </a:t>
            </a:r>
            <a:r>
              <a:rPr lang="ru-RU" sz="2400" i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Германну</a:t>
            </a:r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показалось, что в спальне (КАК)БУДТО ТО(ЖЕ) засмеялись и шепчутся.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112" y="3193880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ЧТО(БЫ) ни случилось, отец не оставит меня в беде, (ПО)ЭТОМУ я его и люблю.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Марьяна </a:t>
            </a:r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улыбалась редко, ЗА(ТО) её улыбка всегда поражала, (ПО)ТОМУ что была невероятно искренней.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83726" y="5672623"/>
            <a:ext cx="2592581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з</a:t>
            </a:r>
            <a:r>
              <a:rPr lang="ru-RU" sz="3600" dirty="0" smtClean="0">
                <a:solidFill>
                  <a:prstClr val="black"/>
                </a:solidFill>
              </a:rPr>
              <a:t>ато потому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65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4.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091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ГДЕ(ТО) в лесу раздавался протяжный вой, однако (НИ)КТО из охотников даже не вздрогнул.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913" y="2413841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(В)ТЕЧЕНИЕ нескольких лет ТАК(ЖЕ), как и его отец, плавал матросом по всем морям и океанам.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(НИ)ЧТО не изменилось в родной деревне: (ПО)ПРЕЖНЕМУ скрипит колодец и гуси важно ходят вдоль пруда.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112" y="3193880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и наш мир, поверхность шара ТО(ЖЕ) конечна и ПРИ(ТОМ) не имеет границ.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Внезапно ОТКУДА(ТО) из-за леса налетели тучи, и мальчики поспешили домой, ЧТО(БЫ) не промокнуть.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83726" y="5672623"/>
            <a:ext cx="2772650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т</a:t>
            </a:r>
            <a:r>
              <a:rPr lang="ru-RU" sz="3600" dirty="0" smtClean="0">
                <a:solidFill>
                  <a:prstClr val="black"/>
                </a:solidFill>
              </a:rPr>
              <a:t>оже притом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832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/>
              <a:t>5</a:t>
            </a:r>
            <a:r>
              <a:rPr lang="ru-RU" sz="2200" i="1" dirty="0" smtClean="0"/>
              <a:t>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5039" y="1585524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(ОТ)ТОГО, как пройдёт эта встреча, зависит многое, (ПО)ЭТОМУ я так волнуюсь.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(И)ТАК, вам угодно спорить, я это понял в ТО(ЖЕ) самое мгновение, как только вы вошли.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0112" y="3407909"/>
            <a:ext cx="8245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(На)ВРЯД ли будут верными решения, принятые (</a:t>
            </a:r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С)ГОРЯЧА.</a:t>
            </a:r>
            <a:endParaRPr lang="ru-RU" sz="2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 ТЕЧЕНИЕ всего утра Кирилла не покидало ощущение, КАК(БУДТО) воздух промыт родниковой водой.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41664" y="5672624"/>
            <a:ext cx="3276706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н</a:t>
            </a:r>
            <a:r>
              <a:rPr lang="ru-RU" sz="3600" dirty="0" smtClean="0">
                <a:solidFill>
                  <a:prstClr val="black"/>
                </a:solidFill>
              </a:rPr>
              <a:t>авряд сгоряча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039" y="241652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Миша молча наблюдал за спорящими братьями, Василий ТАК(ЖЕ) (В)ТЕЧЕНИЕ всей дискуссии не произнес ни слова.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0265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6. </a:t>
            </a:r>
            <a:r>
              <a:rPr lang="ru-RU" sz="2200" i="1" dirty="0"/>
              <a:t>Определите предложение, в котором оба выделенных слова пишутся </a:t>
            </a:r>
            <a:r>
              <a:rPr lang="ru-RU" sz="2200" i="1" dirty="0" smtClean="0"/>
              <a:t>СЛИТНО.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235" y="1770190"/>
            <a:ext cx="822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(ОТ)ЧЕГО люди не летают и (ПО)ЧЕМУ нет у них крыльев?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хочу поговорить с вами (НА)СЧЁТ квартиры, (В)СВЯЗИ с чем прошу вас уделить мне немного внимания.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чувствовал полёта (В)ВЕРХ, а только видел: Москва с её огнями быстро исчезает (В)ГЛУБИНЕ неба.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(В)ПОСЛЕДСТВИИ допуск посторонних на предприятие был ограничен (В)ЦЕЛЯХ безопасности.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58665" y="5672623"/>
            <a:ext cx="3042704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о</a:t>
            </a:r>
            <a:r>
              <a:rPr lang="ru-RU" sz="3600" dirty="0" smtClean="0">
                <a:solidFill>
                  <a:prstClr val="black"/>
                </a:solidFill>
              </a:rPr>
              <a:t>тчего почему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5039" y="241652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(НЕ)СМОТРЯ на усталость, мы отправились (НА)ВСТРЕЧУ со школьными друзьями.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7885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/>
              <a:t>7</a:t>
            </a:r>
            <a:r>
              <a:rPr lang="ru-RU" sz="2200" i="1" dirty="0" smtClean="0"/>
              <a:t>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235" y="160555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Ветер, не затихавший (В)ТЕЧЕНИЕ долгих дней, (ПО)НЕМНОГУ стал стихать.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хочу, ЧТО(БЫ) у тебя, (ПО)МИМО небольших и временных личных целей, в жизни была и одна большая цель.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Мама (В)ПОСЛЕДСТВИИ смирилась с моим выбором и даже (ПО)СВОЕМУ старалась помочь мне.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(ПО)ЧЕМУ ты так долго не приходил, ЧТО(БЫ) сообщить эту радостную новость</a:t>
            </a:r>
            <a:r>
              <a:rPr lang="ru-RU" sz="2400" i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400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09153" y="5672623"/>
            <a:ext cx="3141728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ч</a:t>
            </a:r>
            <a:r>
              <a:rPr lang="ru-RU" sz="3600" dirty="0" smtClean="0">
                <a:solidFill>
                  <a:prstClr val="black"/>
                </a:solidFill>
              </a:rPr>
              <a:t>тобы помимо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Подруги знали, чувствовали, что прощаются (НА)ВСЕГДА, и прощались как-то (ПО)ОСОБЕННОМУ.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8972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8092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i="1" dirty="0" smtClean="0"/>
              <a:t>8. </a:t>
            </a:r>
            <a:r>
              <a:rPr lang="ru-RU" sz="2200" i="1" dirty="0"/>
              <a:t>Определите предложение, в котором оба выделенных слова пишутся СЛИТНО. </a:t>
            </a:r>
            <a:endParaRPr lang="ru-RU" sz="2200" i="1" dirty="0" smtClean="0"/>
          </a:p>
        </p:txBody>
      </p:sp>
      <p:sp>
        <p:nvSpPr>
          <p:cNvPr id="5" name="Блок-схема: узел 4"/>
          <p:cNvSpPr/>
          <p:nvPr/>
        </p:nvSpPr>
        <p:spPr>
          <a:xfrm>
            <a:off x="466867" y="184128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6235" y="160555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Присутствовали (ПРИ)ТОМ разговоре многие, но было это давно и (ПО)ЭТОМУ всеми забылось.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466865" y="3492472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468064" y="266960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66868" y="4266394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0112" y="4780073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Незнакомец исчез за поворотом ТАК(ЖЕ) внезапно, как и появился, (ПО)ЭТОМУ рассмотреть его не удалось.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466868" y="4953343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537" y="3236708"/>
            <a:ext cx="8245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люблю тебя ЗА(ТО), что ты (В) ПРОДОЛЖЕНИЕ долгих лет не раз доказывал свою безграничную преданность.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8912" y="4010632"/>
            <a:ext cx="8228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Слуги ТО(ЖЕ) привязались к Базарову: чувствовали, что он ВСЁ(ТАКИ) не барин.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611070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72624" y="5672622"/>
            <a:ext cx="2614786" cy="646331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dk1">
                  <a:tint val="37000"/>
                  <a:satMod val="300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  <a:ln w="3492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в</a:t>
            </a:r>
            <a:r>
              <a:rPr lang="ru-RU" sz="3600" dirty="0" smtClean="0">
                <a:solidFill>
                  <a:prstClr val="black"/>
                </a:solidFill>
              </a:rPr>
              <a:t>след затем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0540" y="2427271"/>
            <a:ext cx="8230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Некоторое время Меркулов шёл (В)СЛЕД за всеми, (ЗА)ТЕМ остановился.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7565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2014</Words>
  <Application>Microsoft Office PowerPoint</Application>
  <PresentationFormat>Экран (4:3)</PresentationFormat>
  <Paragraphs>170</Paragraphs>
  <Slides>21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</dc:title>
  <dc:creator>Usser</dc:creator>
  <cp:lastModifiedBy>Usser</cp:lastModifiedBy>
  <cp:revision>27</cp:revision>
  <dcterms:created xsi:type="dcterms:W3CDTF">2021-07-13T12:03:29Z</dcterms:created>
  <dcterms:modified xsi:type="dcterms:W3CDTF">2021-08-25T13:23:32Z</dcterms:modified>
</cp:coreProperties>
</file>