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65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97703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7320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0827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0659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82565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0332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2747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90484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878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7471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5257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4E9FF-0075-4C83-9CF3-75D3B48ED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13.07.2021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BD36E-6341-4A89-AF43-F54D0802D8C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9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416824" cy="1584176"/>
          </a:xfrm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ТРЕНАЖЁР</a:t>
            </a:r>
            <a:endParaRPr lang="ru-RU" sz="72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2204864"/>
            <a:ext cx="5040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>
                <a:solidFill>
                  <a:srgbClr val="EEECE1">
                    <a:lumMod val="10000"/>
                  </a:srgbClr>
                </a:solidFill>
                <a:latin typeface="Candara Light" panose="020E0502030303020204" pitchFamily="34" charset="0"/>
              </a:rPr>
              <a:t>ЗАДАНИЕ </a:t>
            </a:r>
            <a:r>
              <a:rPr lang="ru-RU" sz="6600" i="1" dirty="0" smtClean="0">
                <a:solidFill>
                  <a:srgbClr val="EEECE1">
                    <a:lumMod val="10000"/>
                  </a:srgbClr>
                </a:solidFill>
                <a:latin typeface="Candara Light" panose="020E0502030303020204" pitchFamily="34" charset="0"/>
              </a:rPr>
              <a:t>15</a:t>
            </a:r>
            <a:endParaRPr lang="ru-RU" sz="6600" i="1" dirty="0">
              <a:solidFill>
                <a:srgbClr val="EEECE1">
                  <a:lumMod val="10000"/>
                </a:srgbClr>
              </a:solidFill>
              <a:latin typeface="Candara Light" panose="020E0502030303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52419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по русскому языку </a:t>
            </a:r>
          </a:p>
        </p:txBody>
      </p:sp>
    </p:spTree>
    <p:extLst>
      <p:ext uri="{BB962C8B-B14F-4D97-AF65-F5344CB8AC3E}">
        <p14:creationId xmlns:p14="http://schemas.microsoft.com/office/powerpoint/2010/main" val="4198884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9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ночь на око(1)ом стекле выросли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дикови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серебря(3)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цветы, сквозь которые лился слабый утре(4)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67369" y="5366407"/>
            <a:ext cx="55769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14144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10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небольшом,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оклее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(1)ом чисто белыми обоями,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(2)о пустом зале было светло, пахло масля(3)ой краской, на блестящем краше(4)ом полу стояли две китайские вазы.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53565" y="5366407"/>
            <a:ext cx="85290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64090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11.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 картина,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подаре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её отцу несколько лет назад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смышлё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балова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племя(4)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иком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была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(5)а в простую рамку.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7037" y="5375198"/>
            <a:ext cx="80595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647723" y="373593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278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23909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12. </a:t>
            </a:r>
            <a:r>
              <a:rPr lang="ru-RU" sz="2800" i="1" dirty="0"/>
              <a:t>Укажите все цифры, на месте которых </a:t>
            </a:r>
            <a:r>
              <a:rPr lang="ru-RU" sz="2800" i="1" dirty="0" smtClean="0"/>
              <a:t>пишется НН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ряд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невида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картин в стари(3)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рамах,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развеша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некраше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стенам, радовал глаз буйством красок.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56566" y="5375198"/>
            <a:ext cx="144690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647723" y="373593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278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01882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13.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Угловые въезды на городскую площадь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(1)ы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решётками и воротами с изящным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позолоче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узором.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6529" y="5366836"/>
            <a:ext cx="56697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7469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14.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33775" y="1700808"/>
            <a:ext cx="6922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был его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собстве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крыжовник,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первый раз с тех пор, как были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посаже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(3)ы кусты.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6529" y="5366836"/>
            <a:ext cx="56697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21949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15.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33775" y="1700808"/>
            <a:ext cx="6922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Крупной же картошки огород её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песча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довое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лет ни разу не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удобре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не давал.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68145" y="5366836"/>
            <a:ext cx="823744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264493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16.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Делавшие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замаскирова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 грабёж обыск забрали только то, что находилось в столе, прочие бумаги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(2)ы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(3)о нетронутыми.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83973" y="5366836"/>
            <a:ext cx="592087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950866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17.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творчестве Сальвадор Дали был неутомимым искателем, ненавидевшим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обыде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(1)ость и создававшим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обновлё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образы 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неожида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композиции.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81847" y="5366836"/>
            <a:ext cx="119633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196607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18. </a:t>
            </a:r>
            <a:r>
              <a:rPr lang="ru-RU" sz="2800" i="1" dirty="0"/>
              <a:t>Укажите все цифры, на месте которых </a:t>
            </a:r>
            <a:r>
              <a:rPr lang="ru-RU" sz="2800" i="1" dirty="0" smtClean="0"/>
              <a:t>пишется НН.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хозяине была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рубаха,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подпояса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кожа(3)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ремнём, 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холсти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давно не глаже(5)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штаны.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6426" y="5375198"/>
            <a:ext cx="1107181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245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647723" y="373593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278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703892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Весе(1)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воды приносят с верховьев следы пребывания человека: рва(2)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сети, полома(З)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вёсла и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дpyгиe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немудрё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принадлежности рыбачьего обихода.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77037" y="5375198"/>
            <a:ext cx="80595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7657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19. </a:t>
            </a:r>
            <a:r>
              <a:rPr lang="ru-RU" sz="2800" i="1" dirty="0"/>
              <a:t>Укажите все цифры, на месте которых </a:t>
            </a:r>
            <a:r>
              <a:rPr lang="ru-RU" sz="2800" i="1" dirty="0" smtClean="0"/>
              <a:t>пишется НН.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Речка была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смире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сплошь по берегам заросшая водя(2)ой травой, кое-где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освеще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желтыми лампадами кувшинок и шибко засоре(4)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лесом от весе(5)его сплава.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70246" y="5375198"/>
            <a:ext cx="141954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1345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647723" y="373593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278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849870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478728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20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</a:t>
            </a:r>
            <a:r>
              <a:rPr lang="ru-RU" sz="2800" i="1" dirty="0" smtClean="0"/>
              <a:t>пишется Н.</a:t>
            </a:r>
            <a:endParaRPr lang="ru-RU" sz="2800" i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Графиня взяла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златотка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ую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подушку 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(2)о опустилась в глубокое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лакирова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кресло, которое было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инкрустирова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(4)о кожей.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35024" y="5366407"/>
            <a:ext cx="88998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543267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/>
              <a:t>2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Непроше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гости подошли к струга(2)ому столу, на котором были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расставле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(3)ы деревенские яства: яйца, картошка, огурцы и клюкве(4)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морс в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(5)ом кувшине.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1261" y="5375198"/>
            <a:ext cx="1446902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1235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6647723" y="3735938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43278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61523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3.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приусадебном саду покорно никнут под водя(1)ой бегущей сетью деревья, но цветники у балкона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необыкнове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(2)о ярки и изыска(3)ы.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4527" y="5375198"/>
            <a:ext cx="88172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52815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4.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не было величестве(1)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 и скал,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окружё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облаками; это был обычный русский простор: поля, луга, редкие деревни с соломе(3)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ыми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деревя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ыми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кровлями.</a:t>
            </a:r>
          </a:p>
          <a:p>
            <a:pPr algn="ctr"/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4507" y="5375198"/>
            <a:ext cx="133101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61535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/>
              <a:t>5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Вдали, на крутом известковом берегу, подмытом разливами, в утре(1)ем воздухе ясно виднеется село с белой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(2)ой церковью и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ветря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ыми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мельницами.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4527" y="5375198"/>
            <a:ext cx="881729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226325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 smtClean="0"/>
              <a:t>6</a:t>
            </a:r>
            <a:r>
              <a:rPr lang="ru-RU" sz="2600" i="1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картине «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Кермесса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Рубенс изобразил толпу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разгорячё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ых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горожан, отчая(2)о отплясывающих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беше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ый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танец.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37273" y="5366836"/>
            <a:ext cx="48549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90104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/>
              <a:t>7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</a:t>
            </a:r>
            <a:r>
              <a:rPr lang="ru-RU" sz="2800" i="1" dirty="0" smtClean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картине Вермеера «Улочка» мостовая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вымете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(1)а,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мощё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плиткой крыльцо вымыто, фасады снизу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выбеле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(3)ы извёсткой.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6529" y="5366836"/>
            <a:ext cx="56697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4655813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752" y="1052736"/>
            <a:ext cx="8280920" cy="79208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/>
              <a:t>8</a:t>
            </a:r>
            <a:r>
              <a:rPr lang="ru-RU" sz="2600" i="1" dirty="0" smtClean="0"/>
              <a:t>. </a:t>
            </a:r>
            <a:r>
              <a:rPr lang="ru-RU" sz="2800" i="1" dirty="0"/>
              <a:t>Укажите все цифры, на месте которых пишется </a:t>
            </a:r>
            <a:r>
              <a:rPr lang="ru-RU" sz="2800" i="1" dirty="0" smtClean="0"/>
              <a:t>НН.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6096" y="5366408"/>
            <a:ext cx="2087843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752" y="1700808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Вслед за жаре(1)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ыми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лебедями на стол русским царям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непреме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(2)о подавали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запечё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(3)ого осетра — пусть подивятся 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иностра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</a:t>
            </a:r>
            <a:r>
              <a:rPr lang="ru-RU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ые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гости.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14507" y="5375198"/>
            <a:ext cx="1133757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234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923928" y="3735939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971600" y="3735940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923928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971600" y="4509771"/>
            <a:ext cx="432048" cy="319471"/>
          </a:xfrm>
          <a:prstGeom prst="flowChartConnector">
            <a:avLst/>
          </a:prstGeom>
          <a:solidFill>
            <a:schemeClr val="bg2"/>
          </a:solidFill>
          <a:ln w="9842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38307" y="3541732"/>
            <a:ext cx="469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38307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7525" y="4292586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2581" y="3541732"/>
            <a:ext cx="40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80601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4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D1B10"/>
                                      </p:to>
                                    </p:animClr>
                                    <p:set>
                                      <p:cBhvr>
                                        <p:cTn id="5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EECE1"/>
                                      </p:to>
                                    </p:animClr>
                                    <p:set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768</Words>
  <Application>Microsoft Office PowerPoint</Application>
  <PresentationFormat>Экран (4:3)</PresentationFormat>
  <Paragraphs>159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1_Тема Office</vt:lpstr>
      <vt:lpstr>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</dc:title>
  <dc:creator>Usser</dc:creator>
  <cp:lastModifiedBy>Usser</cp:lastModifiedBy>
  <cp:revision>7</cp:revision>
  <dcterms:created xsi:type="dcterms:W3CDTF">2021-07-13T08:18:22Z</dcterms:created>
  <dcterms:modified xsi:type="dcterms:W3CDTF">2021-07-13T10:43:03Z</dcterms:modified>
</cp:coreProperties>
</file>