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4" r:id="rId16"/>
    <p:sldId id="272" r:id="rId17"/>
    <p:sldId id="273" r:id="rId18"/>
    <p:sldId id="271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3E189-067E-40FB-9193-E1ECE143C8B8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89AA1-F383-4979-AFF7-73C7F8F6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75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163C-56BD-4205-8318-FD57F6A492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9DC9-63B1-4516-81DF-72F79006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21413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163C-56BD-4205-8318-FD57F6A492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9DC9-63B1-4516-81DF-72F79006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50887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163C-56BD-4205-8318-FD57F6A492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9DC9-63B1-4516-81DF-72F79006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10483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163C-56BD-4205-8318-FD57F6A492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9DC9-63B1-4516-81DF-72F79006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988948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163C-56BD-4205-8318-FD57F6A492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9DC9-63B1-4516-81DF-72F79006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14665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163C-56BD-4205-8318-FD57F6A492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9DC9-63B1-4516-81DF-72F79006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52098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163C-56BD-4205-8318-FD57F6A492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9DC9-63B1-4516-81DF-72F79006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66320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163C-56BD-4205-8318-FD57F6A492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9DC9-63B1-4516-81DF-72F79006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97282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163C-56BD-4205-8318-FD57F6A492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9DC9-63B1-4516-81DF-72F79006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16776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163C-56BD-4205-8318-FD57F6A492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9DC9-63B1-4516-81DF-72F79006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69071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5163C-56BD-4205-8318-FD57F6A492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19DC9-63B1-4516-81DF-72F79006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45241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5163C-56BD-4205-8318-FD57F6A4927D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19DC9-63B1-4516-81DF-72F7900602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568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416824" cy="1584176"/>
          </a:xfrm>
        </p:spPr>
        <p:txBody>
          <a:bodyPr>
            <a:normAutofit/>
          </a:bodyPr>
          <a:lstStyle/>
          <a:p>
            <a:r>
              <a:rPr lang="ru-RU" sz="7200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ТРЕНАЖЁР</a:t>
            </a:r>
            <a:endParaRPr lang="ru-RU" sz="72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2204864"/>
            <a:ext cx="67687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chemeClr val="bg2">
                    <a:lumMod val="10000"/>
                  </a:schemeClr>
                </a:solidFill>
                <a:latin typeface="Candara Light" panose="020E0502030303020204" pitchFamily="34" charset="0"/>
              </a:rPr>
              <a:t>ЗАДАНИЕ 9</a:t>
            </a:r>
            <a:endParaRPr lang="ru-RU" sz="6600" i="1" dirty="0">
              <a:solidFill>
                <a:schemeClr val="bg2">
                  <a:lumMod val="10000"/>
                </a:schemeClr>
              </a:solidFill>
              <a:latin typeface="Candara Light" panose="020E05020303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252419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ЕГЭ по русскому языку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39788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9. Укажите варианты ответов, в которых во всех словах одного ряда содержится непроверяемая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сплошной, стадион, перебирал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эпидемия, палитра, обоняние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прецедент, портфель, ураган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879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блистать, подстелить, коснулся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5138" y="413324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50523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3008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4368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19753" y="354277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81018"/>
            <a:ext cx="734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перескочить, беговая, пловцы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55033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10. Укажите варианты ответов, в которых во всех словах одного ряда содержится безударная проверяемая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7214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удивительный, испещрённый, промокашка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894754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трепетать, озаряя, гипотеза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4625" y="3449823"/>
            <a:ext cx="9000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щебетание, увядающий (цветок), благословение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298142" y="3977024"/>
            <a:ext cx="80602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сближение, закоснелое (общество), скептический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5138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3008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379937" y="407781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19753" y="354277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81018"/>
            <a:ext cx="734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перескочить, беговая, пловцы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люс 20"/>
          <p:cNvSpPr/>
          <p:nvPr/>
        </p:nvSpPr>
        <p:spPr>
          <a:xfrm>
            <a:off x="411199" y="457595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254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2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11. Укажите варианты ответов, в которых во всех словах одного ряда содержится безударная проверяемая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расстелить, воплотить, сомневаться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зажигать, обрамление, нагромождение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879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забежать, огорчение, оформлять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5138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35138" y="357129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3008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19753" y="4573971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2238" y="4071563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81018"/>
            <a:ext cx="73438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раздавать (указания), явление, неувядающая (красота)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4625" y="239370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управляющий, конспиратор, напряжённый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41292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12. Укажите варианты ответов, в которых во всех словах одного ряда содержится чередующаяся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вермишель, желание, макать (в воду)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замереть, обмакнуть, приложение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879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положение, пловец, вытворять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5138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17623" y="4630036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3008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17623" y="351914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2238" y="4071563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81018"/>
            <a:ext cx="734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опираясь, изменение, растирать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4625" y="239370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вычисление, разочарованный, ягодный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03463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13. Укажите варианты ответов, в которых во всех словах одного ряда содержится безударная непроверяемая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стеллаж, кандидат, калач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расстилаться, подгоревший, огорчаться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879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обоняние, одеваюсь, уважение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19753" y="467244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35138" y="357129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19753" y="415262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388983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4368" y="2441785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81018"/>
            <a:ext cx="734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починить, тарелка, положение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4625" y="239370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аудиенция, президиум, привет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03329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14. Укажите варианты ответов, в которых во всех словах одного ряда содержится чередующаяся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макулатура, заплетать, выращенный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безотлагательный, запираться, вырос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879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изложение, горелка, сжигать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19753" y="467244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45055" y="3036254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5138" y="2482193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19753" y="4090281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19753" y="3515558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81018"/>
            <a:ext cx="73438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развевающийся (флаг), примерять (платье), воспевать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4625" y="239370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трепетать, бастион, уплотнить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018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15. Укажите варианты ответов, в которых во всех словах одного ряда содержится безударная чередующаяся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8207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вызволить, напоминание, представительный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vi-VN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разгореться, уклониться, за́росли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879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экзаменовать, асфальтированный, издавать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04368" y="2491716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04368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19753" y="415262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4368" y="354594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88983" y="461079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81018"/>
            <a:ext cx="734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выбирающий, зарница, выложить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4625" y="239370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сжигать, орбитальный, полемический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5361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16. Укажите варианты ответов, в которых во всех словах одного ряда содержится непроверяемая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приоритет, палисадник, вестибюль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галерея, фантазия, винегрет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879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запереть, представлять, обижать (словом)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19753" y="467244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19753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19753" y="415262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388983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4368" y="357095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81018"/>
            <a:ext cx="734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спиртовой (раствор), замереть, гардероб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4625" y="239370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трещать, мираж, предположение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3548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17. Укажите варианты ответов, в которых во всех словах одного ряда содержится безударная проверяемая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расположиться, болото, сжигать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получасовой, линейка, зарядить (телефон)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879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прикоснуться, макать, ветряная (мельница)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5138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19753" y="412727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3008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19753" y="4573971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17623" y="354277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81018"/>
            <a:ext cx="734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громыхало, травяной, воздушный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4625" y="239370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досконально, нестабильно, придираться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03139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18. Укажите варианты ответов, в которых во всех словах одного ряда содержится безударная непроверяемая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финансист, подворотня, уклониться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меридиан, апельсин, прикроватный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879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ошеломлённый, подложить, уравнение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5138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5352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19753" y="411621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19753" y="351914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4368" y="2442053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81018"/>
            <a:ext cx="734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протереть, листок, подковать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4625" y="239370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нигилист, приоритет, упражнение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37292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1. Укажите варианты ответов, в которых во всех словах одного ряда содержится безударная проверяемая гласная </a:t>
            </a:r>
            <a:r>
              <a:rPr lang="ru-RU" sz="2400" i="1" dirty="0" smtClean="0"/>
              <a:t>корня.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увековечить, исполнитель, прославлять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возрастной, невразумительно, творец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оснащение, озаряться, располагающийся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6" y="396161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формализм, убедить, подражание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преподаватель, разгадать, примерять (вещи)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21487" y="412513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360340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20056" y="248219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462044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9101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19. Укажите варианты ответов, в которых во всех словах одного ряда содержится непроверяемая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профориентация, доброта, ветеран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внимательный, дипломат, президент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879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города, насмехаться, скрипучая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5138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33008" y="357095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3008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19753" y="4573971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17623" y="4050751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81018"/>
            <a:ext cx="73438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загляденье, примерять (галстук), полевая (кухня)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4625" y="239370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заклинать, реакция, полагать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84749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20. Укажите варианты ответов, в которых во всех словах одного ряда содержится непроверяемая гласная корня</a:t>
            </a:r>
            <a:r>
              <a:rPr lang="ru-RU" sz="2400" i="1" smtClean="0"/>
              <a:t>. </a:t>
            </a:r>
            <a:endParaRPr lang="ru-RU" sz="24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виртуоз, картина, тарелка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витраж, заря, угореть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879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предварительный, ностальгия, фломастер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02238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35138" y="357129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33008" y="249111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19753" y="296265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2238" y="4071563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81018"/>
            <a:ext cx="7739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вентилятор, свисток, летательный (аппарат)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4625" y="2393701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уберу, прелестный, подбородок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78548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2. Укажите варианты ответов, в которых во всех словах одного ряда содержится безударная непроверяемая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аристократ, министерство, дивизион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озаряться, просмотреть, морячок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выскочка, деревья, выстелить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6" y="396161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приоритет, горизонт, стратегия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расстилается, прикасаться, умиротворение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21884" y="4629370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360340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20056" y="248219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407492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946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3. Укажите варианты ответов, в которых во всех словах одного ряда содержится безударная чередующаяся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запирать, растение, прилагательное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спираль, застелить, комфорт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1" y="3449823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бережок, формат, затвердеть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78675" y="3961615"/>
            <a:ext cx="7225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предварительный, придорожный, замечать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творительный, зарница, пловец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7269" y="413576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360340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20056" y="2482194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1114" y="462044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539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4. Укажите варианты ответов, в которых во всех словах одного ряда содержится безударная проверяемая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4" y="2389241"/>
            <a:ext cx="734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стелить, полагается, гастроном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89207" y="2926603"/>
            <a:ext cx="7199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энциклопедист, заблестел, касательная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65809" y="3449823"/>
            <a:ext cx="7221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стилист, котище, разредить (всходы)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7269" y="413576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37269" y="2505865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6499" y="354277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21884" y="462044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508260" y="3948535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зарница, разлиновать, поплавок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89207" y="4464160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уходить, покорять, раскали (докрасна)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629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5. Укажите варианты ответов, в которых во всех словах одного ряда содержится чередующаяся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гастроном, трясти, делегат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5" y="2912461"/>
            <a:ext cx="6387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регулировать, кабинет, дисциплина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понимание, выровнять (поверхность), поросль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7225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результат, храбрец, ослепительный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вырос, вычитать, опираться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7269" y="413576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37269" y="2512571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391114" y="3570957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1114" y="4620449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35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6. Укажите варианты ответов, в которых во всех словах одного ряда содержится непроверяемая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39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вестибюль, инженер, интеллигенция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осквернить, винегрет, (глаза) слипались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предполагать, побледнел, вытворять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7225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фонтан, балкон, каблук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равнина, ровесник, запивать (лекарство)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21884" y="464821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357095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4368" y="243571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0756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654" y="850586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 smtClean="0"/>
              <a:t>7. Укажите варианты ответов, в которых во всех словах одного ряда содержится чередующаяся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торжественный, сапог, мачеха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касаться, сравнится, слагаемое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растение, убирать, творить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72257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заросли, поклониться, плывуны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8676" y="4527496"/>
            <a:ext cx="7749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осознавать, ладонь, метель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21884" y="464821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52654" y="2486653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21884" y="2984703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406499" y="4069740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421884" y="353828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408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2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/>
              <a:t>8</a:t>
            </a:r>
            <a:r>
              <a:rPr lang="ru-RU" sz="2400" i="1" dirty="0" smtClean="0"/>
              <a:t>. Укажите варианты ответов, в которых во всех словах одного ряда содержится проверяемая гласная корня. 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933474" y="2491115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04625" y="2389241"/>
            <a:ext cx="6572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раскраснеться, подсмотреть, ходовой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933474" y="3570957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933474" y="301805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930166" y="41251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4624" y="2912461"/>
            <a:ext cx="7214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претензия, макулатура, приложение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980" y="3449823"/>
            <a:ext cx="7761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предлагать, зарница, обмакните (перо)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933474" y="462937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393245" y="3949411"/>
            <a:ext cx="87953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убедительно, фиолетовый, наваждение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5373216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Минус 15"/>
          <p:cNvSpPr/>
          <p:nvPr/>
        </p:nvSpPr>
        <p:spPr>
          <a:xfrm>
            <a:off x="435138" y="4133249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Минус 17"/>
          <p:cNvSpPr/>
          <p:nvPr/>
        </p:nvSpPr>
        <p:spPr>
          <a:xfrm>
            <a:off x="421884" y="3570957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инус 18"/>
          <p:cNvSpPr/>
          <p:nvPr/>
        </p:nvSpPr>
        <p:spPr>
          <a:xfrm>
            <a:off x="421884" y="3018058"/>
            <a:ext cx="462622" cy="328393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04368" y="2435716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люс 21"/>
          <p:cNvSpPr/>
          <p:nvPr/>
        </p:nvSpPr>
        <p:spPr>
          <a:xfrm>
            <a:off x="392391" y="4573971"/>
            <a:ext cx="493392" cy="430267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4625" y="4461642"/>
            <a:ext cx="73438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примирение, замечать (детали), поласкать (собаку)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6678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970</Words>
  <Application>Microsoft Office PowerPoint</Application>
  <PresentationFormat>Экран (4:3)</PresentationFormat>
  <Paragraphs>143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ТРЕНАЖЁР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Usser</dc:creator>
  <cp:lastModifiedBy>Usser</cp:lastModifiedBy>
  <cp:revision>23</cp:revision>
  <dcterms:created xsi:type="dcterms:W3CDTF">2021-07-09T07:14:50Z</dcterms:created>
  <dcterms:modified xsi:type="dcterms:W3CDTF">2021-08-25T13:09:01Z</dcterms:modified>
</cp:coreProperties>
</file>