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83" r:id="rId4"/>
    <p:sldId id="285" r:id="rId5"/>
    <p:sldId id="284" r:id="rId6"/>
    <p:sldId id="303" r:id="rId7"/>
    <p:sldId id="287" r:id="rId8"/>
    <p:sldId id="300" r:id="rId9"/>
    <p:sldId id="301" r:id="rId10"/>
    <p:sldId id="302" r:id="rId11"/>
    <p:sldId id="273" r:id="rId12"/>
    <p:sldId id="280" r:id="rId13"/>
    <p:sldId id="258" r:id="rId14"/>
    <p:sldId id="298" r:id="rId15"/>
    <p:sldId id="30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AstronomiaMas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6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04813"/>
            <a:ext cx="2017713" cy="5976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5905500" cy="5976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73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74393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0813" cy="4781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0413" y="1600200"/>
            <a:ext cx="3962400" cy="4781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2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69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12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6625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0600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AstronomiaSlaid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075613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75613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9320" y="2428868"/>
            <a:ext cx="7776864" cy="517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</a:pPr>
            <a:endParaRPr lang="ru-RU" sz="2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0420" y="4149080"/>
            <a:ext cx="84946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dirty="0" smtClean="0">
                <a:solidFill>
                  <a:schemeClr val="accent3">
                    <a:lumMod val="95000"/>
                  </a:schemeClr>
                </a:solidFill>
              </a:rPr>
              <a:t>Укучылар, </a:t>
            </a:r>
            <a:r>
              <a:rPr lang="tt-RU" sz="4400" dirty="0">
                <a:solidFill>
                  <a:schemeClr val="accent3">
                    <a:lumMod val="95000"/>
                  </a:schemeClr>
                </a:solidFill>
              </a:rPr>
              <a:t>бер –берегезгә карап елмаегыз һәм уңышлар </a:t>
            </a:r>
            <a:r>
              <a:rPr lang="tt-RU" sz="4400" dirty="0" smtClean="0">
                <a:solidFill>
                  <a:schemeClr val="accent3">
                    <a:lumMod val="95000"/>
                  </a:schemeClr>
                </a:solidFill>
              </a:rPr>
              <a:t>теләгез!</a:t>
            </a:r>
            <a:endParaRPr lang="ru-RU" sz="4400" dirty="0">
              <a:solidFill>
                <a:schemeClr val="accent3">
                  <a:lumMod val="95000"/>
                </a:schemeClr>
              </a:solidFill>
            </a:endParaRPr>
          </a:p>
        </p:txBody>
      </p:sp>
      <p:pic>
        <p:nvPicPr>
          <p:cNvPr id="2051" name="Picture 3" descr="J:\UTB8G61zoCnEXKJk43Ubq6zLppXaK.jp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265091"/>
            <a:ext cx="4802386" cy="458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22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075613" cy="4781550"/>
          </a:xfrm>
        </p:spPr>
        <p:txBody>
          <a:bodyPr/>
          <a:lstStyle/>
          <a:p>
            <a:pPr marL="0" indent="0" algn="ctr">
              <a:buNone/>
            </a:pPr>
            <a:r>
              <a:rPr lang="tt-RU" dirty="0"/>
              <a:t>Кулларны алга сузыйк,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Үткен кайчылар булыйк.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Бер чүгәлик, бер басыйк,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Кул тегермәне ясыйк.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Тиз армаска тырышыйк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Арганнарга булышыйк.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6" descr="dis10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3068960"/>
            <a:ext cx="3300412" cy="331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861048"/>
            <a:ext cx="2665412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22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tt-RU" dirty="0" smtClean="0"/>
              <a:t>әс</a:t>
            </a:r>
            <a:r>
              <a:rPr lang="ru-RU" dirty="0" smtClean="0"/>
              <a:t>ь</a:t>
            </a:r>
            <a:r>
              <a:rPr lang="tt-RU" dirty="0" smtClean="0"/>
              <a:t>әлә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2 35 бит</a:t>
            </a:r>
            <a:endParaRPr lang="ru-RU" dirty="0"/>
          </a:p>
        </p:txBody>
      </p:sp>
      <p:pic>
        <p:nvPicPr>
          <p:cNvPr id="5" name="Picture 61" descr="neznaika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357561"/>
            <a:ext cx="1580723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547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Тикшер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sz="6000" dirty="0" smtClean="0"/>
              <a:t>1к.-2руб</a:t>
            </a:r>
          </a:p>
          <a:p>
            <a:pPr marL="0" indent="0">
              <a:buNone/>
            </a:pPr>
            <a:r>
              <a:rPr lang="tt-RU" sz="6000" dirty="0" smtClean="0"/>
              <a:t>4к.-?</a:t>
            </a:r>
          </a:p>
          <a:p>
            <a:pPr marL="0" indent="0">
              <a:buNone/>
            </a:pPr>
            <a:r>
              <a:rPr lang="tt-RU" sz="6000" dirty="0" smtClean="0"/>
              <a:t>2 *4=8(руб.)</a:t>
            </a:r>
          </a:p>
          <a:p>
            <a:pPr marL="0" indent="0">
              <a:buNone/>
            </a:pPr>
            <a:r>
              <a:rPr lang="tt-RU" sz="7200" dirty="0" smtClean="0"/>
              <a:t>Ответ : 8 рублей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6827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AstronomiaPr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6" y="8237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54868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1" descr="neznaika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1484784"/>
            <a:ext cx="223361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7730" y="191835"/>
            <a:ext cx="847107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Дәрес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материалын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әйбәт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үзләштердем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хәтта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иптәшләремә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булыша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алам</a:t>
            </a:r>
            <a:r>
              <a:rPr lang="ru-RU" sz="4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Әйбәт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эшлим</a:t>
            </a:r>
            <a:r>
              <a:rPr 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теманы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аңладым</a:t>
            </a:r>
            <a:r>
              <a:rPr lang="ru-RU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Әйбәт</a:t>
            </a:r>
            <a:r>
              <a:rPr lang="ru-RU" sz="4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эшлим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ләкин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иптәшемнең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ярдәменә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каршы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килмим</a:t>
            </a:r>
            <a:r>
              <a:rPr lang="ru-RU" sz="4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8" name="Picture 8" descr="555555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462" y="386057"/>
            <a:ext cx="871890" cy="131395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555968"/>
            <a:ext cx="1126319" cy="143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Рисунок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960" y="4509120"/>
            <a:ext cx="813465" cy="1307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655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mtClean="0"/>
              <a:t>Өй эше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4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1" descr="neznaika3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492896"/>
            <a:ext cx="1656184" cy="347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Tcy;&amp;vcy;&amp;ocy;&amp;yacy; &amp;pcy;&amp;rcy;&amp;ocy;&amp;fcy;&amp;iecy;&amp;scy;&amp;scy;&amp;icy;&amp;yacy;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4824536" cy="519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58945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3*5=15</a:t>
            </a: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8547"/>
            <a:ext cx="887960" cy="186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909615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93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11 </a:t>
            </a:r>
            <a:r>
              <a:rPr lang="ru-RU" sz="6600" dirty="0" smtClean="0"/>
              <a:t>октября.</a:t>
            </a:r>
          </a:p>
          <a:p>
            <a:pPr marL="0" indent="0" algn="ctr">
              <a:buNone/>
            </a:pPr>
            <a:r>
              <a:rPr lang="ru-RU" sz="6600" dirty="0" smtClean="0"/>
              <a:t>Классная работа.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5979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</a:t>
            </a:r>
            <a:r>
              <a:rPr lang="ru-RU" sz="4800" dirty="0" smtClean="0"/>
              <a:t>Тема: </a:t>
            </a:r>
            <a:r>
              <a:rPr lang="ru-RU" sz="4800" dirty="0" smtClean="0"/>
              <a:t>3 </a:t>
            </a:r>
            <a:r>
              <a:rPr lang="ru-RU" sz="4800" dirty="0" err="1" smtClean="0"/>
              <a:t>санын</a:t>
            </a:r>
            <a:r>
              <a:rPr lang="ru-RU" sz="4800" dirty="0" smtClean="0"/>
              <a:t> </a:t>
            </a:r>
            <a:r>
              <a:rPr lang="ru-RU" sz="4800" dirty="0" err="1" smtClean="0"/>
              <a:t>тапкырлау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094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787" y="3212976"/>
            <a:ext cx="8075613" cy="1012825"/>
          </a:xfrm>
        </p:spPr>
        <p:txBody>
          <a:bodyPr/>
          <a:lstStyle/>
          <a:p>
            <a:r>
              <a:rPr lang="ru-RU" dirty="0" smtClean="0"/>
              <a:t>12, 15,18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4123042" cy="13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6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0"/>
          <p:cNvSpPr txBox="1">
            <a:spLocks noChangeArrowheads="1"/>
          </p:cNvSpPr>
          <p:nvPr/>
        </p:nvSpPr>
        <p:spPr bwMode="auto">
          <a:xfrm>
            <a:off x="1446293" y="1340768"/>
            <a:ext cx="77041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50000"/>
              </a:spcBef>
            </a:pPr>
            <a:r>
              <a:rPr lang="ru-RU" sz="7200" b="1" spc="50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Ял минуты</a:t>
            </a:r>
            <a:endParaRPr lang="ru-RU" sz="7200" b="1" spc="50" dirty="0">
              <a:ln w="11430"/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AutoShape 3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29652" y="6357958"/>
            <a:ext cx="360362" cy="287337"/>
          </a:xfrm>
          <a:prstGeom prst="actionButtonForwardNext">
            <a:avLst/>
          </a:prstGeom>
          <a:solidFill>
            <a:srgbClr val="2C987C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9259"/>
            <a:ext cx="1800200" cy="377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77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075613" cy="4781550"/>
          </a:xfrm>
        </p:spPr>
        <p:txBody>
          <a:bodyPr/>
          <a:lstStyle/>
          <a:p>
            <a:pPr marL="0" indent="0" algn="ctr">
              <a:buNone/>
            </a:pPr>
            <a:r>
              <a:rPr lang="tt-RU" dirty="0"/>
              <a:t>Хәзер бераз ял итик,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Тәнебезгә көч кертик.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Бер урында таптаныйк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Сикергәләп тә алыйк.</a:t>
            </a:r>
            <a:endParaRPr lang="ru-RU" dirty="0"/>
          </a:p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3"/>
            <a:ext cx="3910013" cy="3910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1857" y="2276872"/>
            <a:ext cx="3875088" cy="4471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5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75613" cy="4781550"/>
          </a:xfrm>
        </p:spPr>
        <p:txBody>
          <a:bodyPr/>
          <a:lstStyle/>
          <a:p>
            <a:pPr marL="0" indent="0" algn="ctr">
              <a:buNone/>
            </a:pPr>
            <a:r>
              <a:rPr lang="tt-RU" dirty="0"/>
              <a:t>Уңга, сулга күз салыйк,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Муеннарны боргалыйк.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Ишкәкләрне нык тотыйк</a:t>
            </a:r>
            <a:endParaRPr lang="ru-RU" dirty="0"/>
          </a:p>
          <a:p>
            <a:pPr marL="0" indent="0" algn="ctr">
              <a:buNone/>
            </a:pPr>
            <a:r>
              <a:rPr lang="tt-RU" dirty="0"/>
              <a:t>Беләкләрне ныгытыйк.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4" descr="поворотpeopls1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84984"/>
            <a:ext cx="2557462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85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атематика 2 класс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2 класс</Template>
  <TotalTime>806</TotalTime>
  <Words>140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математика 2 класс</vt:lpstr>
      <vt:lpstr>Презентация PowerPoint</vt:lpstr>
      <vt:lpstr>Презентация PowerPoint</vt:lpstr>
      <vt:lpstr>3*5=15</vt:lpstr>
      <vt:lpstr>Презентация PowerPoint</vt:lpstr>
      <vt:lpstr>Презентация PowerPoint</vt:lpstr>
      <vt:lpstr>12, 15,18</vt:lpstr>
      <vt:lpstr>Презентация PowerPoint</vt:lpstr>
      <vt:lpstr>Презентация PowerPoint</vt:lpstr>
      <vt:lpstr>Презентация PowerPoint</vt:lpstr>
      <vt:lpstr>Презентация PowerPoint</vt:lpstr>
      <vt:lpstr>Мәсьәлә</vt:lpstr>
      <vt:lpstr>Тикшер.</vt:lpstr>
      <vt:lpstr>Презентация PowerPoint</vt:lpstr>
      <vt:lpstr>Презентация PowerPoint</vt:lpstr>
      <vt:lpstr>Өй эше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2 класс</dc:title>
  <dc:creator>Варя</dc:creator>
  <cp:lastModifiedBy>User</cp:lastModifiedBy>
  <cp:revision>87</cp:revision>
  <dcterms:created xsi:type="dcterms:W3CDTF">2015-01-18T12:32:30Z</dcterms:created>
  <dcterms:modified xsi:type="dcterms:W3CDTF">2021-10-10T07:26:39Z</dcterms:modified>
</cp:coreProperties>
</file>