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0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5F5555-E1A3-4A06-A650-7B19A2A27554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D54E06-4727-4EFB-A324-9CCEB278CDE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004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Утренняя гимнастика совместно с родителями 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 зарядку всей семьёй»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4000504"/>
            <a:ext cx="7854696" cy="1571636"/>
          </a:xfrm>
        </p:spPr>
        <p:txBody>
          <a:bodyPr>
            <a:normAutofit fontScale="77500" lnSpcReduction="20000"/>
          </a:bodyPr>
          <a:lstStyle/>
          <a:p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высшей квалификационной категории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Вандышева Елена Владимировна</a:t>
            </a:r>
          </a:p>
          <a:p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85728"/>
            <a:ext cx="7358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муниципального бюджетного дошкольного образовательного учреждения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детского сада № 1 «Теремок»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семейный детский сад</a:t>
            </a:r>
          </a:p>
          <a:p>
            <a:pPr algn="ctr"/>
            <a:endParaRPr lang="ru-RU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6215082"/>
            <a:ext cx="2248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р.п. Тонкино, 2021 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4614866" cy="56102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«Тяни – толкай»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И. П.: сидя на полу лицом друг к другу, ноги врозь, выпрямлены, соединены стопами друг с другом, руки сцеплены в парах. Поочерёдные наклоны туловища вперё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один напарник за руки тянет на себя другого и отклоняется при этом назад. Повторить по 6 наклонов каждому.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218d07bfb3fe89e1e47ff9d398d41d6d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500042"/>
            <a:ext cx="3357586" cy="2751122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7172" name="Picture 4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520fb386bb392242d63c83a5efca0e94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3429000"/>
            <a:ext cx="2310977" cy="3081302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4114800" cy="438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«Весёлый танец»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И. П.: Стоя боком друг к другу, взявшись за руки. Прыжки поскоками по кругу друг за другом. Продолжительность 30 сек.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ebb88825ef48437b74a05973629c17c8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14290"/>
            <a:ext cx="2538388" cy="2928958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8195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4658719a918f9f1f7974202e806fd15d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3379017"/>
            <a:ext cx="2365663" cy="3193255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3686172" cy="438912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Упражнение на восстановление дыхания «Насос».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Сделав вдох, резко наклониться на выдохе, скользя по ноге двумя руками, произнести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с-с-с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485f1d6787bb34e66972075abf4c4905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357166"/>
            <a:ext cx="3028748" cy="2901919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9219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9b52747f1d38c9a5b0569d22661855d3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3714752"/>
            <a:ext cx="3761299" cy="2820974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91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+mn-lt"/>
              </a:rPr>
              <a:t>Здоровье в порядке, спасибо зарядке!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14414" y="2643182"/>
            <a:ext cx="6457399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формирование здорового образа жизни в семье.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389120"/>
          </a:xfrm>
        </p:spPr>
        <p:txBody>
          <a:bodyPr>
            <a:normAutofit lnSpcReduction="10000"/>
          </a:bodyPr>
          <a:lstStyle/>
          <a:p>
            <a:pPr marL="3175" indent="-3175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marL="3175" indent="-3175"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Познакомить родителей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комплексами утренней гимнастики, которые способствуют укреплению здоровья детей.</a:t>
            </a:r>
          </a:p>
          <a:p>
            <a:pPr marL="3175" indent="-3175">
              <a:buFont typeface="Wingdings" pitchFamily="2" charset="2"/>
              <a:buChar char="Ø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Повысить знания и умения родителей в области физического воспитания детей.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мероприятия: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01080" cy="475298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- Уважаемые мамы и папы! Все вы мечтаете, чтобы Ваш ребёнок стал ловким, быстрым, смелым. А самое главное - здоровым! Не нужно мечтать, а нужно действовать и начинать каждое утро с зарядки!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Всем известно, какую пользу приносит утренняя гимнастика не только взрослому, но и детскому организму. «Здоровье в порядке - спасибо зарядке!» - не зря так говорят в народе. Заниматься зарядкой желательно каждый день и по возможности можно использовать музыкальное сопровождение.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Упражнения, которые вы сегодня будете выполнять, ребёнок может делать с  любым членом вашей семьи. Вы укрепите не только мышцы, но и семейные традиции, станете ближе друг к другу.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271464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I. Ходьба обычная, ходьба на носках, на пятках, ходьба прямым приставным шагом, прямой галоп. Лёгкий бег, бег с поскоками, лёгкий бег, ходьба с выполнением дыхательных упражнений.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4a788658c9c646f4463d4feeaea35c81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714620"/>
            <a:ext cx="2714644" cy="3584607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1027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61ffad53114d6ed100ddad1707450341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643182"/>
            <a:ext cx="3429024" cy="3711680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II. ОРУ в парах.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4071966" cy="438912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1. «Потягивание»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И. П.: ноги вместе, руки в стороны. Подъём на носки, руки поднять вверх, потянуться. Вернуться в И. П. Повторить 6 раз.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8d178d400bb834eb8eefe6e65567b8d0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1214422"/>
            <a:ext cx="1951479" cy="3136865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2051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ae720ff930de05f444a37204aa44323e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6578" y="2857496"/>
            <a:ext cx="2000264" cy="3357586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785794"/>
            <a:ext cx="38576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«Качели»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И. П.: ноги вместе, руки в стороны. то же, ноги на ширине плеч. Наклоны туловища в стороны. Повторить по 4 наклона в каждую сторону.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64bd942fddd521d55df94c4edf43f7e7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10" y="428604"/>
            <a:ext cx="2143140" cy="2857520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3075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cd2fa519f98310d5ee3a5f753afd434f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3714751"/>
            <a:ext cx="2857520" cy="2820015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3076" name="Picture 4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57a9e4d100425b0018e447b6a2c7401a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571480"/>
            <a:ext cx="2286016" cy="3048021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4186238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«Боксёры»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И. П.: Ноги врозь - одна впереди, другая чуть сзади, руки соединены в парах, упираются ладонями друг в друга. Попеременное выпрямление и сгибание рук в парах перед собой.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d9c904a56799966d598e411aab78fa27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285728"/>
            <a:ext cx="2286016" cy="2362218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4099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4c39a8573afb823111b4708df4d6ffd0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2857496"/>
            <a:ext cx="2673526" cy="3564701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4357718" cy="438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«Вертушка»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И. П.: стоя спиной друг к другу, ноги слегка расставлены, руки вдоль тела. Повороты туловища навстречу друг другу. Повторить по 4 поворота в каждую сторону.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c5f98920d2cf9c8bc2461fc0b786ad6a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428604"/>
            <a:ext cx="2089562" cy="2786082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5123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b05458e23e95e9d3305398e55f6c1d1c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12" y="3429000"/>
            <a:ext cx="2518892" cy="3071834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4329114" cy="4389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«Гномы – Великаны»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И. П.: лицом друг к другу, ноги вместе, руки сцеплены в парах, опущены вниз. Поочерёдное приседание в парах. Повторить по 6 приседаний каждому.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c937c6f2bdd7ec17a344cdda63fc40eb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214290"/>
            <a:ext cx="2477453" cy="2793992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  <p:pic>
        <p:nvPicPr>
          <p:cNvPr id="6148" name="Picture 4" descr="D:\Воспитательная работа\Средняя группа 2020-21гг\ПРОЕКТЫ\Физкультура проект\Родители\Утренняя гимнастика совместно с родителями\зарядка с родителями\IMG-d57d23e71b789257033d390a4761b87b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3286124"/>
            <a:ext cx="2405651" cy="3071834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312</TotalTime>
  <Words>171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Утренняя гимнастика совместно с родителями  «На зарядку всей семьёй» </vt:lpstr>
      <vt:lpstr>Цель: формирование здорового образа жизни в семье.</vt:lpstr>
      <vt:lpstr> Ход мероприятия: </vt:lpstr>
      <vt:lpstr>I. Ходьба обычная, ходьба на носках, на пятках, ходьба прямым приставным шагом, прямой галоп. Лёгкий бег, бег с поскоками, лёгкий бег, ходьба с выполнением дыхательных упражнений.  </vt:lpstr>
      <vt:lpstr>II. ОРУ в парах. 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  <vt:lpstr>Здоровье в порядке, спасибо зарядке!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 совместно с родителями</dc:title>
  <dc:creator>User</dc:creator>
  <cp:lastModifiedBy>777</cp:lastModifiedBy>
  <cp:revision>33</cp:revision>
  <dcterms:created xsi:type="dcterms:W3CDTF">2019-03-19T16:54:29Z</dcterms:created>
  <dcterms:modified xsi:type="dcterms:W3CDTF">2022-04-02T08:19:45Z</dcterms:modified>
</cp:coreProperties>
</file>