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 showGuides="1">
      <p:cViewPr varScale="1">
        <p:scale>
          <a:sx n="54" d="100"/>
          <a:sy n="54" d="100"/>
        </p:scale>
        <p:origin x="1176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16B8B-989F-44D0-B1AD-3B381CC885E3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9C37F-3B2B-4F99-A8DC-2017F6FCDB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052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16B8B-989F-44D0-B1AD-3B381CC885E3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9C37F-3B2B-4F99-A8DC-2017F6FCDB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059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16B8B-989F-44D0-B1AD-3B381CC885E3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9C37F-3B2B-4F99-A8DC-2017F6FCDB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327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16B8B-989F-44D0-B1AD-3B381CC885E3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9C37F-3B2B-4F99-A8DC-2017F6FCDB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559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16B8B-989F-44D0-B1AD-3B381CC885E3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9C37F-3B2B-4F99-A8DC-2017F6FCDB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148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16B8B-989F-44D0-B1AD-3B381CC885E3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9C37F-3B2B-4F99-A8DC-2017F6FCDB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9680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16B8B-989F-44D0-B1AD-3B381CC885E3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9C37F-3B2B-4F99-A8DC-2017F6FCDB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819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16B8B-989F-44D0-B1AD-3B381CC885E3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9C37F-3B2B-4F99-A8DC-2017F6FCDB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501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16B8B-989F-44D0-B1AD-3B381CC885E3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9C37F-3B2B-4F99-A8DC-2017F6FCDB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690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16B8B-989F-44D0-B1AD-3B381CC885E3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9C37F-3B2B-4F99-A8DC-2017F6FCDB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9906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16B8B-989F-44D0-B1AD-3B381CC885E3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9C37F-3B2B-4F99-A8DC-2017F6FCDB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26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E16B8B-989F-44D0-B1AD-3B381CC885E3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79C37F-3B2B-4F99-A8DC-2017F6FCDB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558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7ADB50-D0D0-4735-ACF5-ED6854B1B31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463EF07-43B7-409C-8468-7B4B2644CBC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wallpaperbetter.com/wallpaper/675/343/742/wonder-of-little-birds-1080P-wallpaper.jpg">
            <a:extLst>
              <a:ext uri="{FF2B5EF4-FFF2-40B4-BE49-F238E27FC236}">
                <a16:creationId xmlns:a16="http://schemas.microsoft.com/office/drawing/2014/main" id="{902411AB-B9FA-4C1B-B2CE-A18BA8E09C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0" y="78205"/>
            <a:ext cx="9059779" cy="6701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568BB5C-8D1F-417A-862C-FB82E594D279}"/>
              </a:ext>
            </a:extLst>
          </p:cNvPr>
          <p:cNvSpPr txBox="1"/>
          <p:nvPr/>
        </p:nvSpPr>
        <p:spPr>
          <a:xfrm>
            <a:off x="2683041" y="1335505"/>
            <a:ext cx="357302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        </a:t>
            </a:r>
            <a:r>
              <a:rPr lang="ru-RU" sz="3200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недели </a:t>
            </a:r>
          </a:p>
          <a:p>
            <a:r>
              <a:rPr lang="ru-RU" sz="3200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«Встречаем птиц»</a:t>
            </a:r>
          </a:p>
        </p:txBody>
      </p:sp>
    </p:spTree>
    <p:extLst>
      <p:ext uri="{BB962C8B-B14F-4D97-AF65-F5344CB8AC3E}">
        <p14:creationId xmlns:p14="http://schemas.microsoft.com/office/powerpoint/2010/main" val="2924998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tatic5.depositphotos.com/1000792/533/v/950/depositphotos_5333122-stock-illustration-spring-bird-background.jpg">
            <a:extLst>
              <a:ext uri="{FF2B5EF4-FFF2-40B4-BE49-F238E27FC236}">
                <a16:creationId xmlns:a16="http://schemas.microsoft.com/office/drawing/2014/main" id="{8783AA95-6E52-4EC6-B2CB-3DC1C9D9AC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0" y="60158"/>
            <a:ext cx="9059779" cy="6713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BF0AE84-400B-4FB6-BD0E-DEE0703B996D}"/>
              </a:ext>
            </a:extLst>
          </p:cNvPr>
          <p:cNvSpPr txBox="1"/>
          <p:nvPr/>
        </p:nvSpPr>
        <p:spPr>
          <a:xfrm>
            <a:off x="457201" y="926432"/>
            <a:ext cx="457232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b="1" u="sng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 рекомендуется:</a:t>
            </a:r>
          </a:p>
          <a:p>
            <a:endParaRPr lang="ru-RU" b="1" dirty="0">
              <a:solidFill>
                <a:srgbClr val="FF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Вспомнить перелетных птиц, которые прилетают к нам весной (их названия, внешний вид, отличительные признаки). Уточнить, почему их называют перелетными.</a:t>
            </a:r>
          </a:p>
          <a:p>
            <a:endParaRPr lang="ru-RU" b="1" dirty="0">
              <a:solidFill>
                <a:srgbClr val="FF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Рассказать ребенку о том, какую пользу приносят перелетные птицы.</a:t>
            </a:r>
          </a:p>
          <a:p>
            <a:endParaRPr lang="ru-RU" b="1" dirty="0">
              <a:solidFill>
                <a:srgbClr val="FF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возможности во время прогулки понаблюдать за жизнью птиц весной. Учить узнавать, различать и называть перелетных птиц.</a:t>
            </a:r>
          </a:p>
          <a:p>
            <a:endParaRPr lang="ru-RU" dirty="0"/>
          </a:p>
          <a:p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42429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media.gettyimages.com/vectors/butterfly-and-birds-background-with-copyspace-tits-vector-id165802133?b=1&amp;k=6&amp;m=165802133&amp;s=612x612&amp;w=0&amp;h=0E6hU3nXQwPO6SzG56iJj3noJme6VQK3FrpxXXtewz8=">
            <a:extLst>
              <a:ext uri="{FF2B5EF4-FFF2-40B4-BE49-F238E27FC236}">
                <a16:creationId xmlns:a16="http://schemas.microsoft.com/office/drawing/2014/main" id="{EECDE804-8733-4818-AC67-9183D3E55D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52" y="42110"/>
            <a:ext cx="8963527" cy="6773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DEFE0A5-F907-4F24-95B9-FF7AFBEC5E45}"/>
              </a:ext>
            </a:extLst>
          </p:cNvPr>
          <p:cNvSpPr txBox="1"/>
          <p:nvPr/>
        </p:nvSpPr>
        <p:spPr>
          <a:xfrm>
            <a:off x="4247149" y="252663"/>
            <a:ext cx="469231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B050"/>
                </a:solidFill>
              </a:rPr>
              <a:t>          </a:t>
            </a:r>
            <a:r>
              <a:rPr lang="ru-RU" b="1" u="sng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на развитие речи:</a:t>
            </a:r>
          </a:p>
          <a:p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Упражнение «Узнай птицу по описанию». (Взрослый описывает внешние признаки перелетной птицы, а ребенок называет ее.)</a:t>
            </a:r>
          </a:p>
          <a:p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Упражнение «Улетает - не улетает».</a:t>
            </a:r>
          </a:p>
          <a:p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Назвать ребенку птицу, а он должен сказать, перелетная птица или зимующая (воробей, голубь, ласточка, сорока, скворец, грач, ворона)</a:t>
            </a:r>
          </a:p>
          <a:p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Дидактическая игра «Четвертый лишний» (по картинкам).</a:t>
            </a:r>
          </a:p>
          <a:p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Жаворонок, воробей, грач, скворец.</a:t>
            </a:r>
          </a:p>
          <a:p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Ворона, воробей, соловей, голубь. </a:t>
            </a:r>
          </a:p>
          <a:p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Скворец, грач, голубь, ласточка.</a:t>
            </a:r>
          </a:p>
        </p:txBody>
      </p:sp>
    </p:spTree>
    <p:extLst>
      <p:ext uri="{BB962C8B-B14F-4D97-AF65-F5344CB8AC3E}">
        <p14:creationId xmlns:p14="http://schemas.microsoft.com/office/powerpoint/2010/main" val="2912298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1F0C6C5-55FF-49A3-A35D-FB8AACAA95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26" y="53043"/>
            <a:ext cx="9047747" cy="6684642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A6E7A2D-F6C6-4D72-B88E-F0BDDE7943E1}"/>
              </a:ext>
            </a:extLst>
          </p:cNvPr>
          <p:cNvSpPr/>
          <p:nvPr/>
        </p:nvSpPr>
        <p:spPr>
          <a:xfrm>
            <a:off x="1509963" y="1449645"/>
            <a:ext cx="612407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</a:p>
          <a:p>
            <a:r>
              <a:rPr lang="ru-RU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b="1" u="sng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Прослушать рассказ:</a:t>
            </a:r>
          </a:p>
          <a:p>
            <a:endParaRPr lang="ru-RU" b="1" dirty="0">
              <a:solidFill>
                <a:srgbClr val="FF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Строители гнёзд.</a:t>
            </a:r>
          </a:p>
          <a:p>
            <a:endParaRPr lang="ru-RU" b="1" dirty="0">
              <a:solidFill>
                <a:srgbClr val="FF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Прошла зима. Птичьи гнёзда исчезли, их разрушили вьюги и метели. Вернулись к нам птицы весной, а гнёзд нет. Надо строить новые. Птицы строят себе жилища клювом. Грачи в клюве веточки носят. Ласточка клювиком глину для гнёздышка носит с речки. Даже загадка такая есть, про птиц и их гнёзда: «Без рук, без </a:t>
            </a:r>
            <a:r>
              <a:rPr lang="ru-RU" b="1" dirty="0" err="1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топорёнка</a:t>
            </a:r>
            <a:r>
              <a:rPr lang="ru-RU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построена избёнка».</a:t>
            </a:r>
          </a:p>
          <a:p>
            <a:r>
              <a:rPr lang="ru-RU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Ответь на вопросы:</a:t>
            </a:r>
          </a:p>
          <a:p>
            <a:r>
              <a:rPr lang="ru-RU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Кто живёт в гнёздах?</a:t>
            </a:r>
          </a:p>
          <a:p>
            <a:r>
              <a:rPr lang="ru-RU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Что сделали зимой вьюги и метели?</a:t>
            </a:r>
          </a:p>
          <a:p>
            <a:r>
              <a:rPr lang="ru-RU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Когда возвращаются к нам птицы?</a:t>
            </a:r>
          </a:p>
          <a:p>
            <a:r>
              <a:rPr lang="ru-RU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Чем они будут строить себе гнёзда?</a:t>
            </a:r>
          </a:p>
          <a:p>
            <a:r>
              <a:rPr lang="ru-RU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Как строит себе гнездо грач? Ласточка?</a:t>
            </a:r>
          </a:p>
          <a:p>
            <a:r>
              <a:rPr lang="ru-RU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• Какая загадка есть про птиц и их гнезда?</a:t>
            </a:r>
          </a:p>
        </p:txBody>
      </p:sp>
    </p:spTree>
    <p:extLst>
      <p:ext uri="{BB962C8B-B14F-4D97-AF65-F5344CB8AC3E}">
        <p14:creationId xmlns:p14="http://schemas.microsoft.com/office/powerpoint/2010/main" val="31448588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</TotalTime>
  <Words>297</Words>
  <Application>Microsoft Office PowerPoint</Application>
  <PresentationFormat>Экран (4:3)</PresentationFormat>
  <Paragraphs>39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</cp:revision>
  <dcterms:created xsi:type="dcterms:W3CDTF">2018-04-15T06:06:50Z</dcterms:created>
  <dcterms:modified xsi:type="dcterms:W3CDTF">2022-04-02T19:03:44Z</dcterms:modified>
</cp:coreProperties>
</file>