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FD6B-AC45-4236-B25C-6B6F9B218456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40833-4238-4F17-854E-61D13604E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191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2FD6B-AC45-4236-B25C-6B6F9B218456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40833-4238-4F17-854E-61D13604EC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81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94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66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4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51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14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06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82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51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543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3478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1</cp:revision>
  <dcterms:created xsi:type="dcterms:W3CDTF">2022-04-02T12:00:20Z</dcterms:created>
  <dcterms:modified xsi:type="dcterms:W3CDTF">2022-04-02T12:00:20Z</dcterms:modified>
</cp:coreProperties>
</file>