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70" r:id="rId2"/>
    <p:sldId id="256" r:id="rId3"/>
    <p:sldId id="27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83A9C-4247-48A1-B32E-54BACE90F54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DB91D-1393-453A-87F1-132F501C40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704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887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596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25293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267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9192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8022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530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41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350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09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886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78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927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90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952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81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25F2A-13BA-4085-8A1D-37EEF8F3C570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5AD222-3F6E-4966-A11D-D3AABCFB8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200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ds04.infourok.ru/uploads/ex/1112/00078b21-fc985d36/hello_html_m4a25619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53663" y="160628"/>
            <a:ext cx="3721768" cy="2019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8805" y="438294"/>
            <a:ext cx="8542237" cy="4198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cap="all" dirty="0">
                <a:solidFill>
                  <a:srgbClr val="002060"/>
                </a:solidFill>
                <a:latin typeface="Arial Black" pitchFamily="34" charset="0"/>
                <a:cs typeface="Aharoni" panose="02010803020104030203" pitchFamily="2" charset="-79"/>
              </a:rPr>
              <a:t>ГБДОУ детский сад № 1 </a:t>
            </a:r>
            <a:br>
              <a:rPr lang="ru-RU" sz="1800" b="1" cap="all" dirty="0">
                <a:solidFill>
                  <a:srgbClr val="002060"/>
                </a:solidFill>
                <a:latin typeface="Arial Black" pitchFamily="34" charset="0"/>
                <a:cs typeface="Aharoni" panose="02010803020104030203" pitchFamily="2" charset="-79"/>
              </a:rPr>
            </a:br>
            <a:r>
              <a:rPr lang="ru-RU" sz="1800" b="1" cap="all" dirty="0">
                <a:solidFill>
                  <a:srgbClr val="002060"/>
                </a:solidFill>
                <a:latin typeface="Arial Black" pitchFamily="34" charset="0"/>
                <a:cs typeface="Aharoni" panose="02010803020104030203" pitchFamily="2" charset="-79"/>
              </a:rPr>
              <a:t>     Пушкинского района  Санкт-Петербурга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5556" y="5799221"/>
            <a:ext cx="3924887" cy="620486"/>
          </a:xfrm>
        </p:spPr>
        <p:txBody>
          <a:bodyPr>
            <a:normAutofit lnSpcReduction="10000"/>
          </a:bodyPr>
          <a:lstStyle/>
          <a:p>
            <a:pPr lvl="0" algn="ctr" defTabSz="45720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Подготовительная  группа</a:t>
            </a:r>
          </a:p>
          <a:p>
            <a:pPr lvl="0" algn="ctr" defTabSz="45720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002060"/>
                </a:solidFill>
                <a:latin typeface="Arial Black" pitchFamily="34" charset="0"/>
              </a:rPr>
              <a:t> Март, 2022 год.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8805" y="1961146"/>
            <a:ext cx="9312257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3700" b="1" i="1" dirty="0">
              <a:solidFill>
                <a:schemeClr val="accent5"/>
              </a:solidFill>
            </a:endParaRPr>
          </a:p>
          <a:p>
            <a:pPr algn="ctr">
              <a:spcAft>
                <a:spcPts val="0"/>
              </a:spcAft>
            </a:pPr>
            <a:r>
              <a:rPr lang="ru-RU" sz="3700" b="1" i="1" dirty="0"/>
              <a:t>Что почитать детям…</a:t>
            </a:r>
            <a:endParaRPr lang="ru-RU" sz="3200" b="1" i="1" dirty="0"/>
          </a:p>
          <a:p>
            <a:pPr algn="just">
              <a:spcAft>
                <a:spcPts val="0"/>
              </a:spcAft>
            </a:pPr>
            <a:r>
              <a:rPr lang="ru-RU" dirty="0"/>
              <a:t>	</a:t>
            </a:r>
            <a:r>
              <a:rPr lang="ru-RU" sz="2400" dirty="0"/>
              <a:t>Если бы меня попросили подобрать всего два слова для того, чтобы охарактеризовать  книгу Тамары Крюковой  «Калоша Волшебника или…», то я выбрала бы слово "интересная" и слово "полезная". </a:t>
            </a:r>
          </a:p>
          <a:p>
            <a:pPr algn="just">
              <a:spcAft>
                <a:spcPts val="0"/>
              </a:spcAft>
            </a:pPr>
            <a:endParaRPr lang="ru-RU" sz="2400" dirty="0"/>
          </a:p>
          <a:p>
            <a:pPr algn="just">
              <a:spcAft>
                <a:spcPts val="0"/>
              </a:spcAft>
            </a:pPr>
            <a:r>
              <a:rPr lang="ru-RU" sz="2400" dirty="0"/>
              <a:t>	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85169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4">
            <a:extLst>
              <a:ext uri="{FF2B5EF4-FFF2-40B4-BE49-F238E27FC236}">
                <a16:creationId xmlns:a16="http://schemas.microsoft.com/office/drawing/2014/main" id="{260670BB-72F9-4AC1-A138-E584854E86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8234" y="2165684"/>
            <a:ext cx="3756469" cy="4404571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A80085-CB0A-4F83-9B06-E1B9933B9D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2611" y="287745"/>
            <a:ext cx="5751094" cy="2609499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7400" b="1" dirty="0"/>
              <a:t>Тамара  Крюкова </a:t>
            </a:r>
            <a:r>
              <a:rPr lang="ru-RU" sz="7400" dirty="0"/>
              <a:t>много пишет для детей разных   возрастов. Эта повесть-сказка - о калоше, которая случайно слетела с ноги волшебника и отправилась путешествовать, а заодно учить детей уму -разуму. Во время своего путешествия Калоша встречает ребят, среди которых есть и трусишка, и врунишка, и драчун, и... Всего в книге 9  поучительных историй.</a:t>
            </a:r>
          </a:p>
          <a:p>
            <a:pPr algn="l"/>
            <a:endParaRPr lang="ru-RU" dirty="0"/>
          </a:p>
          <a:p>
            <a:pPr algn="l"/>
            <a:endParaRPr lang="ru-RU" dirty="0"/>
          </a:p>
          <a:p>
            <a:pPr algn="l"/>
            <a:endParaRPr lang="ru-RU" dirty="0"/>
          </a:p>
        </p:txBody>
      </p:sp>
      <p:pic>
        <p:nvPicPr>
          <p:cNvPr id="5" name="Объект 3">
            <a:extLst>
              <a:ext uri="{FF2B5EF4-FFF2-40B4-BE49-F238E27FC236}">
                <a16:creationId xmlns:a16="http://schemas.microsoft.com/office/drawing/2014/main" id="{452EB5E6-021E-4F15-AE45-D7203A9B9B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168" y="108284"/>
            <a:ext cx="3446304" cy="2704739"/>
          </a:xfrm>
          <a:prstGeom prst="rect">
            <a:avLst/>
          </a:prstGeom>
          <a:effectLst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BA41B90-1D2F-4804-9DAB-F68BA9B62BA6}"/>
              </a:ext>
            </a:extLst>
          </p:cNvPr>
          <p:cNvSpPr/>
          <p:nvPr/>
        </p:nvSpPr>
        <p:spPr>
          <a:xfrm>
            <a:off x="445168" y="3960756"/>
            <a:ext cx="74355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	</a:t>
            </a:r>
            <a:r>
              <a:rPr lang="ru-RU" sz="2400" dirty="0">
                <a:solidFill>
                  <a:srgbClr val="002060"/>
                </a:solidFill>
              </a:rPr>
              <a:t>Книга подойдёт  для совместного чтения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с родителями - будет и над чем посмеяться, и что обсудить.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</a:rPr>
              <a:t>         Рекомендую!</a:t>
            </a:r>
          </a:p>
          <a:p>
            <a:pPr algn="ctr"/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3083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73DA6A-867C-4CEE-8476-C635384025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3584FE-978D-472C-B8EB-3FF4642B74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15C8116-7B72-4CA4-AADC-D093B6D47AEE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1613" y="250825"/>
            <a:ext cx="6910387" cy="4729163"/>
          </a:xfrm>
        </p:spPr>
      </p:pic>
      <p:pic>
        <p:nvPicPr>
          <p:cNvPr id="4" name="Объект 4">
            <a:extLst>
              <a:ext uri="{FF2B5EF4-FFF2-40B4-BE49-F238E27FC236}">
                <a16:creationId xmlns:a16="http://schemas.microsoft.com/office/drawing/2014/main" id="{EA4CD7BC-134A-471E-8C3F-1F2F2D10911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857" y="1471613"/>
            <a:ext cx="7446963" cy="513556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3FD7072-303F-4726-B84A-735B1B6A484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5760" y="3905209"/>
            <a:ext cx="3900415" cy="270518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CD4E06-178A-442A-87BD-28A4536D613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825" y="250345"/>
            <a:ext cx="4081357" cy="544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56918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205</TotalTime>
  <Words>79</Words>
  <Application>Microsoft Office PowerPoint</Application>
  <PresentationFormat>Широкоэкранный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0" baseType="lpstr">
      <vt:lpstr>Aharoni</vt:lpstr>
      <vt:lpstr>Arial</vt:lpstr>
      <vt:lpstr>Arial Black</vt:lpstr>
      <vt:lpstr>Calibri</vt:lpstr>
      <vt:lpstr>Trebuchet MS</vt:lpstr>
      <vt:lpstr>Wingdings 3</vt:lpstr>
      <vt:lpstr>Аспект</vt:lpstr>
      <vt:lpstr>ГБДОУ детский сад № 1       Пушкинского района  Санкт-Петербурга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Lenevo</dc:creator>
  <cp:lastModifiedBy>Lenevo</cp:lastModifiedBy>
  <cp:revision>32</cp:revision>
  <dcterms:created xsi:type="dcterms:W3CDTF">2022-03-07T12:57:45Z</dcterms:created>
  <dcterms:modified xsi:type="dcterms:W3CDTF">2022-04-03T12:45:16Z</dcterms:modified>
</cp:coreProperties>
</file>