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5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29EC-6EEF-4252-8461-41FD792C39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8BDF-E942-404A-8BA7-99DB2AB05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11025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29EC-6EEF-4252-8461-41FD792C39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8BDF-E942-404A-8BA7-99DB2AB05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83137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29EC-6EEF-4252-8461-41FD792C39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8BDF-E942-404A-8BA7-99DB2AB05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9151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29EC-6EEF-4252-8461-41FD792C39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8BDF-E942-404A-8BA7-99DB2AB05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05420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29EC-6EEF-4252-8461-41FD792C39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8BDF-E942-404A-8BA7-99DB2AB05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10248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29EC-6EEF-4252-8461-41FD792C39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8BDF-E942-404A-8BA7-99DB2AB05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05294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29EC-6EEF-4252-8461-41FD792C39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8BDF-E942-404A-8BA7-99DB2AB05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622058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29EC-6EEF-4252-8461-41FD792C39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8BDF-E942-404A-8BA7-99DB2AB05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1051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29EC-6EEF-4252-8461-41FD792C39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8BDF-E942-404A-8BA7-99DB2AB05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722728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29EC-6EEF-4252-8461-41FD792C39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8BDF-E942-404A-8BA7-99DB2AB05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55037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29EC-6EEF-4252-8461-41FD792C39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8BDF-E942-404A-8BA7-99DB2AB05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78870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F29EC-6EEF-4252-8461-41FD792C39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08BDF-E942-404A-8BA7-99DB2AB05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706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0000" y="1351508"/>
            <a:ext cx="9652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ролевые игры во второй младшей группе №4 «Бусинки»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42400" y="5842337"/>
            <a:ext cx="314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Тимошенко М.К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Туголукова А.С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469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0000" y="1119279"/>
            <a:ext cx="965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«Семья»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3307" y="1905676"/>
            <a:ext cx="2706236" cy="3436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3156" y="2227275"/>
            <a:ext cx="3135537" cy="433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6425" y="3636702"/>
            <a:ext cx="2300374" cy="313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628" y="2061029"/>
            <a:ext cx="3304699" cy="4685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8021891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600" y="1090251"/>
            <a:ext cx="965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«Салон красоты»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2662"/>
          <a:stretch/>
        </p:blipFill>
        <p:spPr>
          <a:xfrm>
            <a:off x="935427" y="2198247"/>
            <a:ext cx="3476916" cy="4501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5177" y="2198247"/>
            <a:ext cx="3506852" cy="4501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2344" y="2198248"/>
            <a:ext cx="3309256" cy="4525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719622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0000" y="1206365"/>
            <a:ext cx="965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«День рождения»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287" y="2296888"/>
            <a:ext cx="3492558" cy="4341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0845" y="2314361"/>
            <a:ext cx="4054870" cy="4323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3621" y="2314361"/>
            <a:ext cx="3242716" cy="4323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568227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0000" y="988651"/>
            <a:ext cx="965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«Больница»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850" y="2096647"/>
            <a:ext cx="3445328" cy="4593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94"/>
          <a:stretch/>
        </p:blipFill>
        <p:spPr>
          <a:xfrm>
            <a:off x="7895932" y="2688104"/>
            <a:ext cx="3742904" cy="3410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1178" y="2096648"/>
            <a:ext cx="3364754" cy="4761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51463003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0000" y="930594"/>
            <a:ext cx="965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«Строители»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00" y="2038590"/>
            <a:ext cx="3447143" cy="4596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9385" y="2038590"/>
            <a:ext cx="3227615" cy="4596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2143" y="2670629"/>
            <a:ext cx="4185833" cy="3396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5947056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0000" y="930594"/>
            <a:ext cx="965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«Магазин»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487" y="2386933"/>
            <a:ext cx="3889828" cy="3767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13050" y="1998676"/>
            <a:ext cx="3379571" cy="4405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6653" y="2678058"/>
            <a:ext cx="3923059" cy="3184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45029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0000" y="1119279"/>
            <a:ext cx="965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«Шофёр»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3343" y="2008115"/>
            <a:ext cx="3472542" cy="3047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5856" y="3429000"/>
            <a:ext cx="4557487" cy="3394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08115"/>
            <a:ext cx="4180114" cy="3035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241471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42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4</cp:revision>
  <dcterms:created xsi:type="dcterms:W3CDTF">2022-03-30T06:10:32Z</dcterms:created>
  <dcterms:modified xsi:type="dcterms:W3CDTF">2022-04-03T09:50:59Z</dcterms:modified>
</cp:coreProperties>
</file>