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 /><Relationship Id="rId15" Type="http://schemas.openxmlformats.org/officeDocument/2006/relationships/tableStyles" Target="tableStyles.xml" /><Relationship Id="rId1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showMasterSp="0" type="title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Shape 1059" hidden="0"/>
          <p:cNvSpPr>
            <a:spLocks noChangeArrowheads="1" noGrp="1"/>
          </p:cNvSpPr>
          <p:nvPr isPhoto="0" userDrawn="1"/>
        </p:nvSpPr>
        <p:spPr bwMode="auto">
          <a:xfrm>
            <a:off x="2396066" y="2291401"/>
            <a:ext cx="5452533" cy="4165115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22112" y="3116"/>
                </a:moveTo>
                <a:lnTo>
                  <a:pt x="22112" y="3116"/>
                </a:lnTo>
                <a:cubicBezTo>
                  <a:pt x="22112" y="3116"/>
                  <a:pt x="27356" y="0"/>
                  <a:pt x="30300" y="4263"/>
                </a:cubicBezTo>
                <a:lnTo>
                  <a:pt x="30300" y="4263"/>
                </a:lnTo>
                <a:cubicBezTo>
                  <a:pt x="33277" y="8577"/>
                  <a:pt x="36666" y="13779"/>
                  <a:pt x="39369" y="17410"/>
                </a:cubicBezTo>
                <a:lnTo>
                  <a:pt x="39369" y="17410"/>
                </a:lnTo>
                <a:cubicBezTo>
                  <a:pt x="41761" y="20624"/>
                  <a:pt x="43200" y="22708"/>
                  <a:pt x="40979" y="26940"/>
                </a:cubicBezTo>
                <a:lnTo>
                  <a:pt x="40979" y="26940"/>
                </a:lnTo>
                <a:cubicBezTo>
                  <a:pt x="39655" y="29461"/>
                  <a:pt x="35076" y="35072"/>
                  <a:pt x="32639" y="38623"/>
                </a:cubicBezTo>
                <a:lnTo>
                  <a:pt x="32639" y="38623"/>
                </a:lnTo>
                <a:cubicBezTo>
                  <a:pt x="30200" y="42175"/>
                  <a:pt x="26202" y="43200"/>
                  <a:pt x="23268" y="42185"/>
                </a:cubicBezTo>
                <a:lnTo>
                  <a:pt x="23268" y="42185"/>
                </a:lnTo>
                <a:cubicBezTo>
                  <a:pt x="20331" y="41168"/>
                  <a:pt x="11584" y="38623"/>
                  <a:pt x="6213" y="36974"/>
                </a:cubicBezTo>
                <a:lnTo>
                  <a:pt x="6213" y="36974"/>
                </a:lnTo>
                <a:cubicBezTo>
                  <a:pt x="1431" y="35502"/>
                  <a:pt x="0" y="32900"/>
                  <a:pt x="214" y="31157"/>
                </a:cubicBezTo>
                <a:lnTo>
                  <a:pt x="214" y="31157"/>
                </a:lnTo>
                <a:cubicBezTo>
                  <a:pt x="760" y="26703"/>
                  <a:pt x="1113" y="19920"/>
                  <a:pt x="1214" y="16042"/>
                </a:cubicBezTo>
                <a:lnTo>
                  <a:pt x="1214" y="16042"/>
                </a:lnTo>
                <a:cubicBezTo>
                  <a:pt x="1303" y="12626"/>
                  <a:pt x="4203" y="11313"/>
                  <a:pt x="6907" y="9989"/>
                </a:cubicBezTo>
                <a:lnTo>
                  <a:pt x="6907" y="9989"/>
                </a:lnTo>
                <a:cubicBezTo>
                  <a:pt x="9245" y="8843"/>
                  <a:pt x="19774" y="4261"/>
                  <a:pt x="22112" y="311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4" name="Shape 1060" hidden="0"/>
          <p:cNvSpPr>
            <a:spLocks noChangeArrowheads="1" noGrp="1"/>
          </p:cNvSpPr>
          <p:nvPr isPhoto="0" userDrawn="1"/>
        </p:nvSpPr>
        <p:spPr bwMode="auto">
          <a:xfrm>
            <a:off x="1309514" y="1839834"/>
            <a:ext cx="4011787" cy="1314324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0162" y="13104"/>
                </a:moveTo>
                <a:lnTo>
                  <a:pt x="40162" y="13104"/>
                </a:lnTo>
                <a:cubicBezTo>
                  <a:pt x="36799" y="16736"/>
                  <a:pt x="26204" y="28154"/>
                  <a:pt x="22676" y="31251"/>
                </a:cubicBezTo>
                <a:lnTo>
                  <a:pt x="22676" y="31251"/>
                </a:lnTo>
                <a:cubicBezTo>
                  <a:pt x="18513" y="34899"/>
                  <a:pt x="15093" y="37527"/>
                  <a:pt x="13136" y="38511"/>
                </a:cubicBezTo>
                <a:lnTo>
                  <a:pt x="13136" y="38511"/>
                </a:lnTo>
                <a:cubicBezTo>
                  <a:pt x="10861" y="39650"/>
                  <a:pt x="0" y="43200"/>
                  <a:pt x="422" y="38511"/>
                </a:cubicBezTo>
                <a:lnTo>
                  <a:pt x="422" y="38511"/>
                </a:lnTo>
                <a:cubicBezTo>
                  <a:pt x="750" y="34836"/>
                  <a:pt x="12785" y="17028"/>
                  <a:pt x="15584" y="14358"/>
                </a:cubicBezTo>
                <a:lnTo>
                  <a:pt x="15584" y="14358"/>
                </a:lnTo>
                <a:cubicBezTo>
                  <a:pt x="18382" y="11693"/>
                  <a:pt x="34508" y="0"/>
                  <a:pt x="36286" y="2133"/>
                </a:cubicBezTo>
                <a:lnTo>
                  <a:pt x="36286" y="2133"/>
                </a:lnTo>
                <a:cubicBezTo>
                  <a:pt x="38064" y="4272"/>
                  <a:pt x="43200" y="9825"/>
                  <a:pt x="40162" y="1310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5" name="Shape 1061" hidden="0"/>
          <p:cNvSpPr>
            <a:spLocks noChangeArrowheads="1" noGrp="1"/>
          </p:cNvSpPr>
          <p:nvPr isPhoto="0" userDrawn="1"/>
        </p:nvSpPr>
        <p:spPr bwMode="auto">
          <a:xfrm>
            <a:off x="6567030" y="4629133"/>
            <a:ext cx="5395523" cy="2231707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3200" y="43200"/>
                </a:moveTo>
                <a:lnTo>
                  <a:pt x="43200" y="43200"/>
                </a:lnTo>
                <a:cubicBezTo>
                  <a:pt x="42680" y="32337"/>
                  <a:pt x="42264" y="24810"/>
                  <a:pt x="41982" y="22533"/>
                </a:cubicBezTo>
                <a:lnTo>
                  <a:pt x="41982" y="22533"/>
                </a:lnTo>
                <a:cubicBezTo>
                  <a:pt x="41353" y="17445"/>
                  <a:pt x="31020" y="10782"/>
                  <a:pt x="25434" y="7567"/>
                </a:cubicBezTo>
                <a:lnTo>
                  <a:pt x="25434" y="7567"/>
                </a:lnTo>
                <a:cubicBezTo>
                  <a:pt x="20461" y="4707"/>
                  <a:pt x="15752" y="0"/>
                  <a:pt x="10688" y="12771"/>
                </a:cubicBezTo>
                <a:lnTo>
                  <a:pt x="10688" y="12771"/>
                </a:lnTo>
                <a:cubicBezTo>
                  <a:pt x="5409" y="26085"/>
                  <a:pt x="2329" y="33891"/>
                  <a:pt x="451" y="39632"/>
                </a:cubicBezTo>
                <a:lnTo>
                  <a:pt x="451" y="39632"/>
                </a:lnTo>
                <a:cubicBezTo>
                  <a:pt x="180" y="40459"/>
                  <a:pt x="44" y="41820"/>
                  <a:pt x="0" y="43200"/>
                </a:cubicBezTo>
                <a:lnTo>
                  <a:pt x="4320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6" name="Shape 1062" hidden="0"/>
          <p:cNvSpPr>
            <a:spLocks noChangeArrowheads="1" noGrp="1"/>
          </p:cNvSpPr>
          <p:nvPr isPhoto="0" userDrawn="1"/>
        </p:nvSpPr>
        <p:spPr bwMode="auto">
          <a:xfrm>
            <a:off x="389187" y="6100774"/>
            <a:ext cx="4968521" cy="759999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43200" y="43200"/>
                </a:moveTo>
                <a:lnTo>
                  <a:pt x="43200" y="43200"/>
                </a:lnTo>
                <a:cubicBezTo>
                  <a:pt x="37750" y="34083"/>
                  <a:pt x="28707" y="20178"/>
                  <a:pt x="28707" y="20178"/>
                </a:cubicBezTo>
                <a:lnTo>
                  <a:pt x="28707" y="20178"/>
                </a:lnTo>
                <a:cubicBezTo>
                  <a:pt x="23196" y="11772"/>
                  <a:pt x="17935" y="0"/>
                  <a:pt x="14588" y="1341"/>
                </a:cubicBezTo>
                <a:lnTo>
                  <a:pt x="14588" y="1341"/>
                </a:lnTo>
                <a:cubicBezTo>
                  <a:pt x="11240" y="2673"/>
                  <a:pt x="6350" y="22671"/>
                  <a:pt x="1602" y="37718"/>
                </a:cubicBezTo>
                <a:lnTo>
                  <a:pt x="1602" y="37718"/>
                </a:lnTo>
                <a:cubicBezTo>
                  <a:pt x="1072" y="39393"/>
                  <a:pt x="536" y="41175"/>
                  <a:pt x="0" y="43200"/>
                </a:cubicBezTo>
                <a:lnTo>
                  <a:pt x="4320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7" name="Shape 1063" hidden="0"/>
          <p:cNvSpPr>
            <a:spLocks noChangeArrowheads="1" noGrp="1"/>
          </p:cNvSpPr>
          <p:nvPr isPhoto="0" userDrawn="1"/>
        </p:nvSpPr>
        <p:spPr bwMode="auto">
          <a:xfrm>
            <a:off x="0" y="3254701"/>
            <a:ext cx="2099733" cy="3343682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0" y="43200"/>
                </a:moveTo>
                <a:lnTo>
                  <a:pt x="0" y="43200"/>
                </a:lnTo>
                <a:cubicBezTo>
                  <a:pt x="10450" y="39319"/>
                  <a:pt x="26476" y="34991"/>
                  <a:pt x="31760" y="32779"/>
                </a:cubicBezTo>
                <a:lnTo>
                  <a:pt x="31760" y="32779"/>
                </a:lnTo>
                <a:cubicBezTo>
                  <a:pt x="38554" y="29929"/>
                  <a:pt x="35982" y="23868"/>
                  <a:pt x="39587" y="11934"/>
                </a:cubicBezTo>
                <a:lnTo>
                  <a:pt x="39587" y="11934"/>
                </a:lnTo>
                <a:cubicBezTo>
                  <a:pt x="43199" y="0"/>
                  <a:pt x="33409" y="2565"/>
                  <a:pt x="25082" y="2041"/>
                </a:cubicBezTo>
                <a:lnTo>
                  <a:pt x="25082" y="2041"/>
                </a:lnTo>
                <a:cubicBezTo>
                  <a:pt x="14497" y="1374"/>
                  <a:pt x="7053" y="4621"/>
                  <a:pt x="0" y="7243"/>
                </a:cubicBezTo>
                <a:lnTo>
                  <a:pt x="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" name="Подзаголовок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4655839" y="2708919"/>
            <a:ext cx="6720745" cy="72007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t/>
            </a:fld>
            <a:endParaRPr lang="ru-RU"/>
          </a:p>
        </p:txBody>
      </p:sp>
      <p:sp>
        <p:nvSpPr>
          <p:cNvPr id="7" name="Заголовок 6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95833" y="1808820"/>
            <a:ext cx="6720745" cy="720079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x" userDrawn="1">
  <p:cSld name="Title and Vertical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vertTitleAndTx" userDrawn="1">
  <p:cSld name="Vertical Title a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8839199" y="274639"/>
            <a:ext cx="2743200" cy="5851525"/>
          </a:xfrm>
        </p:spPr>
        <p:txBody>
          <a:bodyPr vert="eaVert"/>
          <a:lstStyle>
            <a:lvl1pPr algn="ctr"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609599" y="274639"/>
            <a:ext cx="8026399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" userDrawn="1">
  <p:cSld name="Title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secHead" userDrawn="1">
  <p:cSld name="Section Head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963083" y="4406901"/>
            <a:ext cx="10363199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963083" y="2906713"/>
            <a:ext cx="10363199" cy="150018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Obj" userDrawn="1">
  <p:cSld name="Two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609599" y="1600201"/>
            <a:ext cx="5384799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97599" y="1600201"/>
            <a:ext cx="5384799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woTxTwoObj" userDrawn="1">
  <p:cSld name="Compar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09599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09599" y="2174874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93370" y="2174874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blank" userDrawn="1">
  <p:cSld name="Blank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objTx" userDrawn="1">
  <p:cSld name="Content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09603" y="273049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766732" y="273051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609603" y="1435102"/>
            <a:ext cx="4011084" cy="46910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picTx" userDrawn="1">
  <p:cSld name="Picture with Capti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2389717" y="612774"/>
            <a:ext cx="7315200" cy="41147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hape 1059" hidden="0"/>
          <p:cNvSpPr>
            <a:spLocks noChangeArrowheads="1" noGrp="1"/>
          </p:cNvSpPr>
          <p:nvPr isPhoto="0" userDrawn="1"/>
        </p:nvSpPr>
        <p:spPr bwMode="auto">
          <a:xfrm>
            <a:off x="4976706" y="2"/>
            <a:ext cx="3058159" cy="89379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0" y="0"/>
                </a:moveTo>
                <a:lnTo>
                  <a:pt x="0" y="0"/>
                </a:lnTo>
                <a:cubicBezTo>
                  <a:pt x="1690" y="6213"/>
                  <a:pt x="3698" y="13338"/>
                  <a:pt x="6091" y="21902"/>
                </a:cubicBezTo>
                <a:lnTo>
                  <a:pt x="6091" y="21902"/>
                </a:lnTo>
                <a:cubicBezTo>
                  <a:pt x="12043" y="43199"/>
                  <a:pt x="17573" y="35347"/>
                  <a:pt x="23417" y="30579"/>
                </a:cubicBezTo>
                <a:lnTo>
                  <a:pt x="23417" y="30579"/>
                </a:lnTo>
                <a:cubicBezTo>
                  <a:pt x="29984" y="25223"/>
                  <a:pt x="42123" y="14119"/>
                  <a:pt x="42860" y="5640"/>
                </a:cubicBezTo>
                <a:lnTo>
                  <a:pt x="42860" y="5640"/>
                </a:lnTo>
                <a:cubicBezTo>
                  <a:pt x="42960" y="4507"/>
                  <a:pt x="43072" y="2479"/>
                  <a:pt x="4320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" name="Shape 1060" hidden="0"/>
          <p:cNvSpPr>
            <a:spLocks noChangeArrowheads="1" noGrp="1"/>
          </p:cNvSpPr>
          <p:nvPr isPhoto="0" userDrawn="1"/>
        </p:nvSpPr>
        <p:spPr bwMode="auto">
          <a:xfrm>
            <a:off x="-24679" y="1"/>
            <a:ext cx="1399539" cy="1797558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31743" y="2484"/>
                </a:moveTo>
                <a:lnTo>
                  <a:pt x="31743" y="2484"/>
                </a:lnTo>
                <a:cubicBezTo>
                  <a:pt x="30428" y="1799"/>
                  <a:pt x="28450" y="1080"/>
                  <a:pt x="26054" y="0"/>
                </a:cubicBezTo>
                <a:lnTo>
                  <a:pt x="0" y="0"/>
                </a:lnTo>
                <a:lnTo>
                  <a:pt x="0" y="34200"/>
                </a:lnTo>
                <a:lnTo>
                  <a:pt x="0" y="34200"/>
                </a:lnTo>
                <a:cubicBezTo>
                  <a:pt x="7029" y="37461"/>
                  <a:pt x="14504" y="41491"/>
                  <a:pt x="25070" y="40664"/>
                </a:cubicBezTo>
                <a:lnTo>
                  <a:pt x="25070" y="40664"/>
                </a:lnTo>
                <a:cubicBezTo>
                  <a:pt x="33399" y="40015"/>
                  <a:pt x="43200" y="43200"/>
                  <a:pt x="39593" y="28375"/>
                </a:cubicBezTo>
                <a:lnTo>
                  <a:pt x="39593" y="28375"/>
                </a:lnTo>
                <a:cubicBezTo>
                  <a:pt x="35986" y="13550"/>
                  <a:pt x="38530" y="6023"/>
                  <a:pt x="31743" y="24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" name="Shape 1061" hidden="0"/>
          <p:cNvSpPr>
            <a:spLocks noChangeArrowheads="1" noGrp="1"/>
          </p:cNvSpPr>
          <p:nvPr isPhoto="0" userDrawn="1"/>
        </p:nvSpPr>
        <p:spPr bwMode="auto">
          <a:xfrm>
            <a:off x="1637456" y="1"/>
            <a:ext cx="3839633" cy="2609650"/>
          </a:xfrm>
          <a:custGeom>
            <a:avLst/>
            <a:gdLst/>
            <a:ahLst/>
            <a:cxnLst/>
            <a:rect l="l" t="t" r="r" b="b"/>
            <a:pathLst>
              <a:path w="43200" h="43200" fill="norm" stroke="0" extrusionOk="0">
                <a:moveTo>
                  <a:pt x="32864" y="0"/>
                </a:moveTo>
                <a:lnTo>
                  <a:pt x="10583" y="0"/>
                </a:lnTo>
                <a:lnTo>
                  <a:pt x="10583" y="0"/>
                </a:lnTo>
                <a:cubicBezTo>
                  <a:pt x="9017" y="532"/>
                  <a:pt x="7515" y="1058"/>
                  <a:pt x="6214" y="1509"/>
                </a:cubicBezTo>
                <a:lnTo>
                  <a:pt x="6214" y="1509"/>
                </a:lnTo>
                <a:cubicBezTo>
                  <a:pt x="1428" y="3166"/>
                  <a:pt x="0" y="6109"/>
                  <a:pt x="212" y="8072"/>
                </a:cubicBezTo>
                <a:lnTo>
                  <a:pt x="212" y="8072"/>
                </a:lnTo>
                <a:cubicBezTo>
                  <a:pt x="758" y="13092"/>
                  <a:pt x="1111" y="20742"/>
                  <a:pt x="1212" y="25114"/>
                </a:cubicBezTo>
                <a:lnTo>
                  <a:pt x="1212" y="25114"/>
                </a:lnTo>
                <a:cubicBezTo>
                  <a:pt x="1301" y="28962"/>
                  <a:pt x="4204" y="30446"/>
                  <a:pt x="6906" y="31937"/>
                </a:cubicBezTo>
                <a:lnTo>
                  <a:pt x="6906" y="31937"/>
                </a:lnTo>
                <a:cubicBezTo>
                  <a:pt x="9246" y="33229"/>
                  <a:pt x="19775" y="38395"/>
                  <a:pt x="22112" y="39685"/>
                </a:cubicBezTo>
                <a:lnTo>
                  <a:pt x="22112" y="39685"/>
                </a:lnTo>
                <a:cubicBezTo>
                  <a:pt x="22112" y="39685"/>
                  <a:pt x="27355" y="43200"/>
                  <a:pt x="30298" y="38395"/>
                </a:cubicBezTo>
                <a:lnTo>
                  <a:pt x="30298" y="38395"/>
                </a:lnTo>
                <a:cubicBezTo>
                  <a:pt x="33277" y="33533"/>
                  <a:pt x="36665" y="27667"/>
                  <a:pt x="39367" y="23576"/>
                </a:cubicBezTo>
                <a:lnTo>
                  <a:pt x="39367" y="23576"/>
                </a:lnTo>
                <a:cubicBezTo>
                  <a:pt x="41761" y="19953"/>
                  <a:pt x="43200" y="17587"/>
                  <a:pt x="40977" y="12816"/>
                </a:cubicBezTo>
                <a:lnTo>
                  <a:pt x="40977" y="12816"/>
                </a:lnTo>
                <a:cubicBezTo>
                  <a:pt x="39697" y="10062"/>
                  <a:pt x="35347" y="3936"/>
                  <a:pt x="3286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09599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09599" y="1600201"/>
            <a:ext cx="10972800" cy="452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609599" y="6356351"/>
            <a:ext cx="28447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9D51E0-3758-456B-809F-07B187805C7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165599" y="6356351"/>
            <a:ext cx="3860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737599" y="6356351"/>
            <a:ext cx="28447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D3B38E7-149F-4D77-9EEF-9309C2CB69A9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>
        <a:spcBef>
          <a:spcPts val="0"/>
        </a:spcBef>
        <a:buNone/>
        <a:defRPr sz="44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599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accent6">
            <a:lumMod val="20000"/>
            <a:lumOff val="80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 flipH="0" flipV="0">
            <a:off x="2437071" y="449035"/>
            <a:ext cx="8953499" cy="1918607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 lang="ru-RU"/>
              <a:t>«У лукоморья дуб зелёный»</a:t>
            </a:r>
            <a:endParaRPr lang="ru-RU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 flipH="0" flipV="0">
            <a:off x="7240392" y="2367642"/>
            <a:ext cx="3469821" cy="1455964"/>
          </a:xfrm>
        </p:spPr>
        <p:txBody>
          <a:bodyPr/>
          <a:lstStyle/>
          <a:p>
            <a:pPr>
              <a:defRPr/>
            </a:pPr>
            <a:r>
              <a:rPr lang="ru-RU"/>
              <a:t>А. С. Пушкин 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accent6">
            <a:lumMod val="20000"/>
            <a:lumOff val="80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98311329" name="" hidden="0"/>
          <p:cNvSpPr/>
          <p:nvPr isPhoto="0" userDrawn="0"/>
        </p:nvSpPr>
        <p:spPr bwMode="auto">
          <a:xfrm flipH="0" flipV="0">
            <a:off x="1332398" y="2613622"/>
            <a:ext cx="3240892" cy="640116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И там я был, и мёд я пил;</a:t>
            </a:r>
            <a:b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У моря видел дуб зелёный;</a:t>
            </a:r>
            <a:endParaRPr sz="1800" b="0" i="0" u="none">
              <a:solidFill>
                <a:srgbClr val="353535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60791243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5466187" y="373138"/>
            <a:ext cx="5718571" cy="6484861"/>
          </a:xfrm>
          <a:prstGeom prst="rect">
            <a:avLst/>
          </a:prstGeom>
        </p:spPr>
      </p:pic>
      <p:sp>
        <p:nvSpPr>
          <p:cNvPr id="240877520" name="" hidden="0"/>
          <p:cNvSpPr/>
          <p:nvPr isPhoto="0" userDrawn="0"/>
        </p:nvSpPr>
        <p:spPr bwMode="auto">
          <a:xfrm flipH="0" flipV="0">
            <a:off x="1332398" y="3706176"/>
            <a:ext cx="3778235" cy="640116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Под ним сидел, и кот учёный</a:t>
            </a:r>
            <a:b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Свои мне сказки говорил.</a:t>
            </a:r>
            <a:endParaRPr sz="1800" b="0" i="0" u="none">
              <a:solidFill>
                <a:srgbClr val="353535"/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accent6">
            <a:lumMod val="20000"/>
            <a:lumOff val="80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04764834" name="Заголовок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09599" y="2774950"/>
            <a:ext cx="10972800" cy="1143000"/>
          </a:xfrm>
        </p:spPr>
        <p:txBody>
          <a:bodyPr/>
          <a:lstStyle/>
          <a:p>
            <a:pPr algn="ctr">
              <a:defRPr/>
            </a:pPr>
            <a:r>
              <a:rPr sz="7200"/>
              <a:t>Спасибо!</a:t>
            </a:r>
            <a:endParaRPr sz="7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accent6">
            <a:lumMod val="20000"/>
            <a:lumOff val="80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84840480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8318193" y="108856"/>
            <a:ext cx="3148924" cy="1513794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 algn="just">
              <a:defRPr/>
            </a:pPr>
            <a:r>
              <a:rPr sz="20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У лукоморья дуб зелёный;</a:t>
            </a:r>
            <a:br>
              <a:rPr sz="20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20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Златая цепь на дубе том:</a:t>
            </a:r>
            <a:br>
              <a:rPr sz="20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20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И днём и ночью кот учёный</a:t>
            </a:r>
            <a:br>
              <a:rPr sz="20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20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Всё ходит по цепи кругом;</a:t>
            </a:r>
            <a:endParaRPr sz="2000"/>
          </a:p>
        </p:txBody>
      </p:sp>
      <p:pic>
        <p:nvPicPr>
          <p:cNvPr id="1025315797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372835" y="-39460"/>
            <a:ext cx="7329968" cy="6802210"/>
          </a:xfrm>
          <a:prstGeom prst="rect">
            <a:avLst/>
          </a:prstGeom>
        </p:spPr>
      </p:pic>
      <p:pic>
        <p:nvPicPr>
          <p:cNvPr id="1924171195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8273542" y="1498826"/>
            <a:ext cx="3238228" cy="3944030"/>
          </a:xfrm>
          <a:prstGeom prst="rect">
            <a:avLst/>
          </a:prstGeom>
        </p:spPr>
      </p:pic>
      <p:sp>
        <p:nvSpPr>
          <p:cNvPr id="1381277052" name="" hidden="0"/>
          <p:cNvSpPr/>
          <p:nvPr isPhoto="0" userDrawn="0"/>
        </p:nvSpPr>
        <p:spPr bwMode="auto">
          <a:xfrm flipH="0" flipV="0">
            <a:off x="5623277" y="2621208"/>
            <a:ext cx="181042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sp>
        <p:nvSpPr>
          <p:cNvPr id="643355784" name="" hidden="0"/>
          <p:cNvSpPr/>
          <p:nvPr isPhoto="0" userDrawn="0"/>
        </p:nvSpPr>
        <p:spPr bwMode="auto">
          <a:xfrm flipH="0" flipV="0">
            <a:off x="8206499" y="5634990"/>
            <a:ext cx="4041392" cy="64011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Идёт направо - </a:t>
            </a: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песнь заводит,</a:t>
            </a:r>
            <a:b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Налево - сказку говорит.</a:t>
            </a:r>
            <a:endParaRPr sz="1800" b="0" i="0" u="none">
              <a:solidFill>
                <a:srgbClr val="353535"/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accent6">
            <a:lumMod val="20000"/>
            <a:lumOff val="80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51963176" name="" hidden="0"/>
          <p:cNvSpPr/>
          <p:nvPr isPhoto="0" userDrawn="0"/>
        </p:nvSpPr>
        <p:spPr bwMode="auto">
          <a:xfrm flipH="0" flipV="0">
            <a:off x="5623277" y="2621208"/>
            <a:ext cx="181042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pic>
        <p:nvPicPr>
          <p:cNvPr id="7577220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5804320" y="64633"/>
            <a:ext cx="5491000" cy="6753929"/>
          </a:xfrm>
          <a:prstGeom prst="rect">
            <a:avLst/>
          </a:prstGeom>
        </p:spPr>
      </p:pic>
      <p:sp>
        <p:nvSpPr>
          <p:cNvPr id="1415193683" name="" hidden="0"/>
          <p:cNvSpPr/>
          <p:nvPr isPhoto="0" userDrawn="0"/>
        </p:nvSpPr>
        <p:spPr bwMode="auto">
          <a:xfrm flipH="0" flipV="0">
            <a:off x="5623277" y="2621208"/>
            <a:ext cx="181042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endParaRPr/>
          </a:p>
        </p:txBody>
      </p:sp>
      <p:sp>
        <p:nvSpPr>
          <p:cNvPr id="1634843903" name="" hidden="0"/>
          <p:cNvSpPr/>
          <p:nvPr isPhoto="0" userDrawn="0"/>
        </p:nvSpPr>
        <p:spPr bwMode="auto">
          <a:xfrm flipH="0" flipV="0">
            <a:off x="1133388" y="3593918"/>
            <a:ext cx="3766646" cy="64011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Там чудеса: там леший бродит,</a:t>
            </a:r>
            <a:b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Русалка на</a:t>
            </a: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 ветвях сидит;</a:t>
            </a:r>
            <a:endParaRPr sz="1800" b="0" i="0" u="none">
              <a:solidFill>
                <a:srgbClr val="353535"/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accent6">
            <a:lumMod val="20000"/>
            <a:lumOff val="80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932033599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6014356" y="119742"/>
            <a:ext cx="5512285" cy="6747037"/>
          </a:xfrm>
          <a:prstGeom prst="rect">
            <a:avLst/>
          </a:prstGeom>
        </p:spPr>
      </p:pic>
      <p:sp>
        <p:nvSpPr>
          <p:cNvPr id="1779627307" name="" hidden="0"/>
          <p:cNvSpPr/>
          <p:nvPr isPhoto="0" userDrawn="0"/>
        </p:nvSpPr>
        <p:spPr bwMode="auto">
          <a:xfrm flipH="0" flipV="0">
            <a:off x="1385617" y="2887979"/>
            <a:ext cx="4249276" cy="118875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Там на неведомых дорожках</a:t>
            </a:r>
            <a:b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Следы невиданных зверей;</a:t>
            </a:r>
            <a:b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Избушка там на курьих ножках</a:t>
            </a:r>
            <a:b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Стоит без окон, без дверей;</a:t>
            </a:r>
            <a:endParaRPr sz="1150" b="0" i="0" u="none">
              <a:solidFill>
                <a:srgbClr val="353535"/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accent6">
            <a:lumMod val="20000"/>
            <a:lumOff val="80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10031774" name="" hidden="0"/>
          <p:cNvSpPr/>
          <p:nvPr isPhoto="0" userDrawn="0"/>
        </p:nvSpPr>
        <p:spPr bwMode="auto">
          <a:xfrm flipH="0" flipV="0">
            <a:off x="998551" y="2603862"/>
            <a:ext cx="3847056" cy="1737396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Там лес и дол видений полны;</a:t>
            </a:r>
            <a:b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Там о заре прихлынут волны</a:t>
            </a:r>
            <a:b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На брег песчаный и пустой,</a:t>
            </a:r>
            <a:b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И тридцать витязей прекрасных</a:t>
            </a:r>
            <a:b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Чредой из вод выходят ясных,</a:t>
            </a:r>
            <a:b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И с ними дядька их морской;</a:t>
            </a:r>
            <a:endParaRPr sz="1800" b="0" i="0" u="none">
              <a:solidFill>
                <a:srgbClr val="353535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441683499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6123214" y="62242"/>
            <a:ext cx="5444249" cy="66855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accent6">
            <a:lumMod val="20000"/>
            <a:lumOff val="80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66548728" name="" hidden="0"/>
          <p:cNvSpPr/>
          <p:nvPr isPhoto="0" userDrawn="0"/>
        </p:nvSpPr>
        <p:spPr bwMode="auto">
          <a:xfrm flipH="0" flipV="0">
            <a:off x="1169829" y="2908118"/>
            <a:ext cx="3811921" cy="1463076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 algn="l">
              <a:defRPr/>
            </a:pP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Там королевич мимоходом</a:t>
            </a:r>
            <a:endParaRPr sz="1800"/>
          </a:p>
          <a:p>
            <a:pPr algn="l">
              <a:defRPr/>
            </a:pP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Пленяет грозного царя;</a:t>
            </a:r>
            <a:b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Там в облаках перед народом</a:t>
            </a:r>
            <a:b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Через леса, через моря</a:t>
            </a:r>
            <a:b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Колдун несёт богатыря;</a:t>
            </a:r>
            <a:endParaRPr sz="1800" b="0" i="0" u="none">
              <a:solidFill>
                <a:srgbClr val="353535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63243418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5087072" y="77874"/>
            <a:ext cx="5595927" cy="68046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accent6">
            <a:lumMod val="20000"/>
            <a:lumOff val="80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47354731" name="" hidden="0"/>
          <p:cNvSpPr/>
          <p:nvPr isPhoto="0" userDrawn="0"/>
        </p:nvSpPr>
        <p:spPr bwMode="auto">
          <a:xfrm flipH="0" flipV="0">
            <a:off x="869530" y="3032740"/>
            <a:ext cx="3581468" cy="64011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В темнице там царевна тужит,</a:t>
            </a:r>
            <a:b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А бурый волк ей верно служит;</a:t>
            </a:r>
            <a:endParaRPr sz="1800" b="0" i="0" u="none">
              <a:solidFill>
                <a:srgbClr val="353535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1422810802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5102678" y="50338"/>
            <a:ext cx="5716392" cy="67682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accent6">
            <a:lumMod val="20000"/>
            <a:lumOff val="80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75093133" name="" hidden="0"/>
          <p:cNvSpPr/>
          <p:nvPr isPhoto="0" userDrawn="0"/>
        </p:nvSpPr>
        <p:spPr bwMode="auto">
          <a:xfrm flipH="0" flipV="0">
            <a:off x="1674562" y="3131275"/>
            <a:ext cx="3334330" cy="64011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Там ступа с Бабою Ягой</a:t>
            </a:r>
            <a:b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Идёт, бредёт сама собой,</a:t>
            </a:r>
            <a:endParaRPr sz="1800" b="0" i="0" u="none">
              <a:solidFill>
                <a:srgbClr val="353535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1394483918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5374821" y="80962"/>
            <a:ext cx="5619434" cy="67770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accent6">
            <a:lumMod val="20000"/>
            <a:lumOff val="80000"/>
          </a:schemeClr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95075228" name="" hidden="0"/>
          <p:cNvSpPr/>
          <p:nvPr isPhoto="0" userDrawn="0"/>
        </p:nvSpPr>
        <p:spPr bwMode="auto">
          <a:xfrm flipH="0" flipV="0">
            <a:off x="560812" y="2981597"/>
            <a:ext cx="4334019" cy="640116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>
              <a:defRPr/>
            </a:pP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Там царь Кащей над златом чахнет;</a:t>
            </a:r>
            <a:b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</a:br>
            <a:r>
              <a:rPr sz="1800" b="0" i="0" u="none">
                <a:solidFill>
                  <a:srgbClr val="353535"/>
                </a:solidFill>
                <a:latin typeface="Arial"/>
                <a:ea typeface="Arial"/>
                <a:cs typeface="Arial"/>
              </a:rPr>
              <a:t>Там русский дух... там Русью пахнет!</a:t>
            </a:r>
            <a:endParaRPr sz="1800" b="0" i="0" u="none">
              <a:solidFill>
                <a:srgbClr val="353535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1995435364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5248954" y="53748"/>
            <a:ext cx="5321785" cy="68438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Tur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R7-Office/7.0.1.62</Application>
  <DocSecurity>0</DocSecurity>
  <PresentationFormat>Widescreen</PresentationFormat>
  <Paragraphs>0</Paragraphs>
  <Slides>11</Slides>
  <Notes>11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>Татьяна Бережная</cp:lastModifiedBy>
  <cp:revision>8</cp:revision>
  <dcterms:created xsi:type="dcterms:W3CDTF">2012-12-03T06:56:55Z</dcterms:created>
  <dcterms:modified xsi:type="dcterms:W3CDTF">2022-04-03T13:29:41Z</dcterms:modified>
  <cp:category/>
  <cp:contentStatus/>
  <cp:version/>
</cp:coreProperties>
</file>