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96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A9E41-A643-4C8D-87C3-CAA12140A2C4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F9936-5E0B-4D2A-90FD-600B5CCC64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8374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A9E41-A643-4C8D-87C3-CAA12140A2C4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F9936-5E0B-4D2A-90FD-600B5CCC64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5645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A9E41-A643-4C8D-87C3-CAA12140A2C4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F9936-5E0B-4D2A-90FD-600B5CCC64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963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A9E41-A643-4C8D-87C3-CAA12140A2C4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F9936-5E0B-4D2A-90FD-600B5CCC64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0134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A9E41-A643-4C8D-87C3-CAA12140A2C4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F9936-5E0B-4D2A-90FD-600B5CCC64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2017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A9E41-A643-4C8D-87C3-CAA12140A2C4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F9936-5E0B-4D2A-90FD-600B5CCC64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771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A9E41-A643-4C8D-87C3-CAA12140A2C4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F9936-5E0B-4D2A-90FD-600B5CCC64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4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A9E41-A643-4C8D-87C3-CAA12140A2C4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F9936-5E0B-4D2A-90FD-600B5CCC64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28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A9E41-A643-4C8D-87C3-CAA12140A2C4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F9936-5E0B-4D2A-90FD-600B5CCC64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4161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A9E41-A643-4C8D-87C3-CAA12140A2C4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F9936-5E0B-4D2A-90FD-600B5CCC64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8188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A9E41-A643-4C8D-87C3-CAA12140A2C4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F9936-5E0B-4D2A-90FD-600B5CCC64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210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EA9E41-A643-4C8D-87C3-CAA12140A2C4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CF9936-5E0B-4D2A-90FD-600B5CCC64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657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699760" y="2164079"/>
            <a:ext cx="5775960" cy="1315403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ru-RU" dirty="0" smtClean="0">
                <a:ln w="0"/>
                <a:solidFill>
                  <a:schemeClr val="bg1"/>
                </a:solidFill>
              </a:rPr>
              <a:t>День Победы</a:t>
            </a:r>
            <a:endParaRPr lang="ru-RU" dirty="0">
              <a:ln w="0"/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209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74320" y="1604962"/>
            <a:ext cx="11658600" cy="4902518"/>
          </a:xfrm>
          <a:prstGeom prst="round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5820" y="2156142"/>
            <a:ext cx="10515600" cy="4351338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После победы Советского Союза во Второй Мировой войне, которая для нашего народа стала Великой Отечественной войной, День Победы 9 мая – самый желанный и в то же время самый неоднозначный праздник. 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 smtClean="0"/>
              <a:t>Это – день памяти павших. Это – почтение ныне живущим героям. Это – ликование освобожденного народа. Это – вечное напоминание молодым, какой ценой добывалась Великая Победа.</a:t>
            </a:r>
            <a:endParaRPr lang="ru-RU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834640" y="289559"/>
            <a:ext cx="6537960" cy="1315403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>
                <a:ln w="0"/>
                <a:solidFill>
                  <a:schemeClr val="bg1"/>
                </a:solidFill>
              </a:rPr>
              <a:t>И</a:t>
            </a:r>
            <a:r>
              <a:rPr lang="ru-RU" dirty="0" smtClean="0">
                <a:ln w="0"/>
                <a:solidFill>
                  <a:schemeClr val="bg1"/>
                </a:solidFill>
              </a:rPr>
              <a:t>стория и традиции</a:t>
            </a:r>
            <a:endParaRPr lang="ru-RU" dirty="0">
              <a:ln w="0"/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735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74320" y="1604962"/>
            <a:ext cx="11658600" cy="4902518"/>
          </a:xfrm>
          <a:prstGeom prst="round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845820" y="1880552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 smtClean="0"/>
              <a:t>Празднование Дня Победы назначено в этот майский день не просто так. Именно 9 мая 1945 года немецко-фашистские войска полностью капитулировали. </a:t>
            </a:r>
            <a:r>
              <a:rPr lang="ru-RU" dirty="0"/>
              <a:t>Официально День Победы стал праздничным днем в 1965 году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r>
              <a:rPr lang="ru-RU" dirty="0"/>
              <a:t>Никогда не забывали в нашей стране и о ветеранах. Для них устраивают концерты, организуют праздничные чаепития, ветеранам посвящают стихотворения о войне. В честь Дня Победы в средствах массовой информации появляются фото с ветеранами, а дети рисуют для них картинки, посвященные войне и празднованию Дня Победы. Одним из неизменно любимых символов праздника остается Парад Победы на Красной площади в Москве.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208503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188720" y="452279"/>
            <a:ext cx="9570720" cy="5724684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8720" y="5561687"/>
            <a:ext cx="9570720" cy="61527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Парад Победы в Москве, 1945 год</a:t>
            </a:r>
            <a:endParaRPr lang="ru-RU" dirty="0"/>
          </a:p>
        </p:txBody>
      </p:sp>
      <p:pic>
        <p:nvPicPr>
          <p:cNvPr id="1026" name="Picture 2" descr="333-e15224078328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8720" y="452279"/>
            <a:ext cx="9570720" cy="5109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30958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74320" y="1604962"/>
            <a:ext cx="11658600" cy="4902518"/>
          </a:xfrm>
          <a:prstGeom prst="round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3880" y="1844040"/>
            <a:ext cx="10957560" cy="466344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/>
              <a:t>Праздничное утро обычно знаменуется скорбным шествием. Происходит официальное возложения цветов на самые известные мемориалы: Могилу неизвестного солдата у Вечного огня в Москве и к памятнику Родины-Матери на Пискаревском мемориальном кладбище в Санкт-Петербурге, где покоятся миллионы жертв блокады. В этом шествии принимают участие, как правило, первые лица </a:t>
            </a:r>
            <a:r>
              <a:rPr lang="ru-RU" dirty="0" smtClean="0"/>
              <a:t>государства. В </a:t>
            </a:r>
            <a:r>
              <a:rPr lang="ru-RU" dirty="0"/>
              <a:t>остальных городах тоже проходит возложение цветов.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Отдельно </a:t>
            </a:r>
            <a:r>
              <a:rPr lang="ru-RU" dirty="0"/>
              <a:t>стоит сказать о Минуте молчания. Объявляется она в 18 часов по московскому времени. На протяжении этой скорбной минуты в теле- и радиоэфире устанавливается тишина, чтобы люди по всей России могли почтить память павших.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834640" y="289559"/>
            <a:ext cx="6537960" cy="1315403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>
                <a:ln w="0"/>
                <a:solidFill>
                  <a:schemeClr val="bg1"/>
                </a:solidFill>
              </a:rPr>
              <a:t>Возложение цветов и минута молчания</a:t>
            </a:r>
            <a:endParaRPr lang="ru-RU" dirty="0">
              <a:ln w="0"/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6675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74320" y="1604962"/>
            <a:ext cx="11658600" cy="4902518"/>
          </a:xfrm>
          <a:prstGeom prst="round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3880" y="1844040"/>
            <a:ext cx="10957560" cy="46634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Одним из основных символов Победы стала георгиевская ленточка. 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Георгиевские ленточки принято прикалывать к одежде с левой стороны – под сердцем. Также различные категории населения привязывают их к антеннам и зеркалам автомобилей, на сумки и рюкзаки. Украшены георгиевскими ленточками балконы, окна и двери квартир.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941320" y="289559"/>
            <a:ext cx="6537960" cy="1315403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>
                <a:ln w="0"/>
                <a:solidFill>
                  <a:schemeClr val="bg1"/>
                </a:solidFill>
              </a:rPr>
              <a:t>Георгиевская ленточка</a:t>
            </a:r>
            <a:endParaRPr lang="ru-RU" dirty="0">
              <a:ln w="0"/>
              <a:solidFill>
                <a:schemeClr val="bg1"/>
              </a:solidFill>
            </a:endParaRPr>
          </a:p>
        </p:txBody>
      </p:sp>
      <p:pic>
        <p:nvPicPr>
          <p:cNvPr id="2050" name="Picture 2" descr="Георгиевская ленточка — Википедия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868320">
            <a:off x="7865956" y="3954933"/>
            <a:ext cx="2256038" cy="3414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05656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74320" y="1604962"/>
            <a:ext cx="11658600" cy="4902518"/>
          </a:xfrm>
          <a:prstGeom prst="round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3880" y="1844040"/>
            <a:ext cx="10957560" cy="466344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Завершающим штрихом великого праздника по сей день остается праздничный салют.</a:t>
            </a:r>
          </a:p>
          <a:p>
            <a:pPr marL="0" indent="0" algn="just">
              <a:buNone/>
            </a:pPr>
            <a:r>
              <a:rPr lang="ru-RU" dirty="0"/>
              <a:t>Самый первый салют состоялся еще во время войны в Москве, в ознаменование освобождения города Орел. Второй салют, не менее известный, был устроен в Ленинграде в 1944 году как символ полного снятия блокады с измученного города.</a:t>
            </a:r>
          </a:p>
          <a:p>
            <a:pPr marL="0" indent="0" algn="just">
              <a:buNone/>
            </a:pPr>
            <a:r>
              <a:rPr lang="ru-RU" dirty="0"/>
              <a:t>Теперь салют – неотъемлемая часть празднования Дня Победы. Он проходит во всех городах-героях нашей страны. Всего в России 9 городов, которым присвоено почетное звание города-героя.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834640" y="289559"/>
            <a:ext cx="6537960" cy="1315403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>
                <a:ln w="0"/>
                <a:solidFill>
                  <a:schemeClr val="bg1"/>
                </a:solidFill>
              </a:rPr>
              <a:t>Салют победы</a:t>
            </a:r>
            <a:endParaRPr lang="ru-RU" dirty="0">
              <a:ln w="0"/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17470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3434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2015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77447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414</Words>
  <Application>Microsoft Office PowerPoint</Application>
  <PresentationFormat>Широкоэкранный</PresentationFormat>
  <Paragraphs>18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День Победы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Победы</dc:title>
  <dc:creator>User</dc:creator>
  <cp:lastModifiedBy>User</cp:lastModifiedBy>
  <cp:revision>3</cp:revision>
  <dcterms:created xsi:type="dcterms:W3CDTF">2022-04-02T23:45:17Z</dcterms:created>
  <dcterms:modified xsi:type="dcterms:W3CDTF">2022-04-03T00:07:18Z</dcterms:modified>
</cp:coreProperties>
</file>