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81" r:id="rId5"/>
    <p:sldId id="258" r:id="rId6"/>
    <p:sldId id="263" r:id="rId7"/>
    <p:sldId id="265" r:id="rId8"/>
    <p:sldId id="259" r:id="rId9"/>
    <p:sldId id="276" r:id="rId10"/>
    <p:sldId id="272" r:id="rId11"/>
    <p:sldId id="270" r:id="rId12"/>
    <p:sldId id="273" r:id="rId13"/>
    <p:sldId id="277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8DB4C-A755-4406-9EBE-FC1D19A54992}" type="datetimeFigureOut">
              <a:rPr lang="ru-RU" smtClean="0"/>
              <a:pPr/>
              <a:t>16.12.2020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4A034-62CB-4770-B253-18502EE46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1285875" y="4857750"/>
            <a:ext cx="7858125" cy="17145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 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900igr.net/up/datas/181915/0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2" cy="63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etsad-kitty.ru/uploads/posts/2010-10/1287471275_zemly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ignewfm.ru/img.php?aHR0cDovL2NzNjIzNjIzLnZrLm1lL3Y2MjM2MjM1MzIvMjc0ODEvN2JHMzJhNVZmYkUuanB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arhivurokov.ru/multiurok/8/6/6/866b82c9c9e6b342bb4ad36b2cad6f21d8fcbee3/img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64399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4075" y="0"/>
            <a:ext cx="3899925" cy="2924944"/>
          </a:xfrm>
          <a:prstGeom prst="rect">
            <a:avLst/>
          </a:prstGeom>
          <a:noFill/>
        </p:spPr>
      </p:pic>
      <p:pic>
        <p:nvPicPr>
          <p:cNvPr id="4100" name="Picture 4" descr="ÐÐ°ÑÑÐ¸Ð½ÐºÐ¸ Ð¿Ð¾ Ð·Ð°Ð¿ÑÐ¾ÑÑ ÐºÐ°ÑÑÐ¸Ð½ÐºÐ¸ Ð¶Ð¸Ð²Ð¾ÑÐ½ÑÑ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36912" cy="2636912"/>
          </a:xfrm>
          <a:prstGeom prst="rect">
            <a:avLst/>
          </a:prstGeom>
          <a:noFill/>
        </p:spPr>
      </p:pic>
      <p:pic>
        <p:nvPicPr>
          <p:cNvPr id="4102" name="Picture 6" descr="ÐÐ°ÑÑÐ¸Ð½ÐºÐ¸ Ð¿Ð¾ Ð·Ð°Ð¿ÑÐ¾ÑÑ ÐºÐ°ÑÑÐ¸Ð½ÐºÐ¸ Ð¶Ð¸Ð²Ð¾ÑÐ½ÑÑ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2"/>
            <a:ext cx="3994174" cy="2664296"/>
          </a:xfrm>
          <a:prstGeom prst="rect">
            <a:avLst/>
          </a:prstGeom>
          <a:noFill/>
        </p:spPr>
      </p:pic>
      <p:pic>
        <p:nvPicPr>
          <p:cNvPr id="4104" name="Picture 8" descr="ÐÐ°ÑÑÐ¸Ð½ÐºÐ¸ Ð¿Ð¾ Ð·Ð°Ð¿ÑÐ¾ÑÑ ÐºÐ°ÑÑÐ¸Ð½ÐºÐ¸ Ð½Ð°ÑÐµÐºÐ¾Ð¼ÑÑ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4637" y="4293096"/>
            <a:ext cx="5069363" cy="2304256"/>
          </a:xfrm>
          <a:prstGeom prst="rect">
            <a:avLst/>
          </a:prstGeom>
          <a:noFill/>
        </p:spPr>
      </p:pic>
      <p:pic>
        <p:nvPicPr>
          <p:cNvPr id="4106" name="Picture 10" descr="ÐÐ°ÑÑÐ¸Ð½ÐºÐ¸ Ð¿Ð¾ Ð·Ð°Ð¿ÑÐ¾ÑÑ ÐºÐ°ÑÑÐ¸Ð½ÐºÐ¸ Ð½Ð°ÑÐµÐºÐ¾Ð¼ÑÑ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2564904"/>
            <a:ext cx="2784310" cy="2088232"/>
          </a:xfrm>
          <a:prstGeom prst="rect">
            <a:avLst/>
          </a:prstGeom>
          <a:noFill/>
        </p:spPr>
      </p:pic>
      <p:pic>
        <p:nvPicPr>
          <p:cNvPr id="4108" name="Picture 12" descr="ÐÐ°ÑÑÐ¸Ð½ÐºÐ¸ Ð¿Ð¾ Ð·Ð°Ð¿ÑÐ¾ÑÑ ÐºÐ°ÑÑÐ¸Ð½ÐºÐ¸ Ð½Ð°ÑÐµÐºÐ¾Ð¼ÑÑ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404664"/>
            <a:ext cx="2394266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ypresentation.ru/documents/3365472d32aed68a51cae14eb7112587/img2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usana.ru/files/7371/573/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429683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ou42.omsk.obr55.ru/files/2016/04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59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ÐÐ°ÑÑÐ¸Ð½ÐºÐ¸ Ð¿Ð¾ Ð·Ð°Ð¿ÑÐ¾ÑÑ ÐÐ¶. Ð¡ÑÐµÑÐ»Ð¸Ð½Ð³ ÐÐ¾ÑÑ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ÐÐ°ÑÑÐ¸Ð½ÐºÐ¸ Ð¿Ð¾ Ð·Ð°Ð¿ÑÐ¾ÑÑ ÐÐ¶. Ð¡ÑÐµÑÐ»Ð¸Ð½Ð³ ÐÐ¾ÑÑÐ¾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4441676" cy="4441676"/>
          </a:xfrm>
          <a:prstGeom prst="rect">
            <a:avLst/>
          </a:prstGeom>
          <a:noFill/>
        </p:spPr>
      </p:pic>
      <p:pic>
        <p:nvPicPr>
          <p:cNvPr id="1030" name="Picture 6" descr="ÐÐ°ÑÑÐ¸Ð½ÐºÐ¸ Ð¿Ð¾ Ð·Ð°Ð¿ÑÐ¾ÑÑ ÐÐ¶. Ð¡ÑÐµÑÐ»Ð¸Ð½Ð³ ÐÐ¾ÑÑÐ¾Ð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2771" y="3113584"/>
            <a:ext cx="5311229" cy="3744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4048" y="47667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Дж. Стерлинг </a:t>
            </a:r>
            <a:r>
              <a:rPr lang="ru-RU" dirty="0" err="1" smtClean="0"/>
              <a:t>Мортон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5klass.net/datas/okruzhajuschij-mir/Ekologija-Zemli/0002-002-CHto-oznachaet-slovo-ekologij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1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ypresentation.ru/documents/becfc43ba49f76aa6788c44282056ac4/img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01121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fs00.infourok.ru/images/doc/249/254079/img2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1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3.infourok.ru/uploads/ex/0d86/0004c875-8a88decc/2/im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501121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gralkino.ru/pictures/2035c_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7256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FF000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Анна</cp:lastModifiedBy>
  <cp:revision>15</cp:revision>
  <dcterms:created xsi:type="dcterms:W3CDTF">2017-05-01T07:13:35Z</dcterms:created>
  <dcterms:modified xsi:type="dcterms:W3CDTF">2020-12-16T11:59:32Z</dcterms:modified>
</cp:coreProperties>
</file>