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60" r:id="rId3"/>
    <p:sldId id="264" r:id="rId4"/>
    <p:sldId id="258" r:id="rId5"/>
    <p:sldId id="259" r:id="rId6"/>
    <p:sldId id="261" r:id="rId7"/>
    <p:sldId id="263" r:id="rId8"/>
    <p:sldId id="265" r:id="rId9"/>
    <p:sldId id="266" r:id="rId10"/>
    <p:sldId id="270" r:id="rId11"/>
    <p:sldId id="271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C0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9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D49642-F7E6-4733-996F-5BB656C97DFB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7FA53B-F146-49CF-A42A-5EFA77F7E2F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64307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Тема проекта: «Здесь началась война»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(создание ландшафтного дизайна на территории школы)</a:t>
            </a:r>
            <a:endParaRPr lang="ru-RU" dirty="0"/>
          </a:p>
        </p:txBody>
      </p:sp>
      <p:pic>
        <p:nvPicPr>
          <p:cNvPr id="2050" name="Picture 2" descr="C:\Users\ДНС\Desktop\к откр уроку январь\152529_603x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9144000" cy="47971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5733256"/>
            <a:ext cx="785629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Классный руководитель: Бондаренко И.В.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907704" y="764704"/>
            <a:ext cx="1944216" cy="7200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араллелограмм 4"/>
          <p:cNvSpPr/>
          <p:nvPr/>
        </p:nvSpPr>
        <p:spPr>
          <a:xfrm>
            <a:off x="611560" y="2852936"/>
            <a:ext cx="1008112" cy="864096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3635896" y="2852936"/>
            <a:ext cx="936104" cy="936104"/>
          </a:xfrm>
          <a:prstGeom prst="parallelogram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7020272" y="764704"/>
            <a:ext cx="1368152" cy="1512168"/>
          </a:xfrm>
          <a:prstGeom prst="trapezoid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652120" y="4005064"/>
            <a:ext cx="1706488" cy="122413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827584" y="4293096"/>
            <a:ext cx="914400" cy="804672"/>
          </a:xfrm>
          <a:prstGeom prst="flowChartPunchedTape">
            <a:avLst/>
          </a:prstGeom>
          <a:solidFill>
            <a:srgbClr val="F9C05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1763688" y="4293096"/>
            <a:ext cx="914400" cy="804672"/>
          </a:xfrm>
          <a:prstGeom prst="flowChartPunchedTape">
            <a:avLst/>
          </a:prstGeom>
          <a:solidFill>
            <a:srgbClr val="F9C05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2699792" y="4293096"/>
            <a:ext cx="914400" cy="804672"/>
          </a:xfrm>
          <a:prstGeom prst="flowChartPunchedTape">
            <a:avLst/>
          </a:prstGeom>
          <a:solidFill>
            <a:srgbClr val="F9C05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2411760" y="2564904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043608" y="1124744"/>
            <a:ext cx="514400" cy="44732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Солнце 14"/>
          <p:cNvSpPr/>
          <p:nvPr/>
        </p:nvSpPr>
        <p:spPr>
          <a:xfrm>
            <a:off x="6228184" y="1988840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лнце 15"/>
          <p:cNvSpPr/>
          <p:nvPr/>
        </p:nvSpPr>
        <p:spPr>
          <a:xfrm>
            <a:off x="2267744" y="3140968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олнце 16"/>
          <p:cNvSpPr/>
          <p:nvPr/>
        </p:nvSpPr>
        <p:spPr>
          <a:xfrm>
            <a:off x="2771800" y="2924944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6300192" y="4293096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лнце 18"/>
          <p:cNvSpPr/>
          <p:nvPr/>
        </p:nvSpPr>
        <p:spPr>
          <a:xfrm>
            <a:off x="7452320" y="2420888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лнце 19"/>
          <p:cNvSpPr/>
          <p:nvPr/>
        </p:nvSpPr>
        <p:spPr>
          <a:xfrm>
            <a:off x="8711952" y="2132856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олнце 20"/>
          <p:cNvSpPr/>
          <p:nvPr/>
        </p:nvSpPr>
        <p:spPr>
          <a:xfrm>
            <a:off x="8460432" y="1556792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олнце 21"/>
          <p:cNvSpPr/>
          <p:nvPr/>
        </p:nvSpPr>
        <p:spPr>
          <a:xfrm>
            <a:off x="6588224" y="1556792"/>
            <a:ext cx="432048" cy="626368"/>
          </a:xfrm>
          <a:prstGeom prst="su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одержимое 13"/>
          <p:cNvSpPr txBox="1">
            <a:spLocks/>
          </p:cNvSpPr>
          <p:nvPr/>
        </p:nvSpPr>
        <p:spPr>
          <a:xfrm>
            <a:off x="827584" y="1700808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Содержимое 13"/>
          <p:cNvSpPr txBox="1">
            <a:spLocks/>
          </p:cNvSpPr>
          <p:nvPr/>
        </p:nvSpPr>
        <p:spPr>
          <a:xfrm>
            <a:off x="755576" y="5157192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Содержимое 13"/>
          <p:cNvSpPr txBox="1">
            <a:spLocks/>
          </p:cNvSpPr>
          <p:nvPr/>
        </p:nvSpPr>
        <p:spPr>
          <a:xfrm>
            <a:off x="4211960" y="1340768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Содержимое 13"/>
          <p:cNvSpPr txBox="1">
            <a:spLocks/>
          </p:cNvSpPr>
          <p:nvPr/>
        </p:nvSpPr>
        <p:spPr>
          <a:xfrm>
            <a:off x="4211960" y="1700808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Содержимое 13"/>
          <p:cNvSpPr txBox="1">
            <a:spLocks/>
          </p:cNvSpPr>
          <p:nvPr/>
        </p:nvSpPr>
        <p:spPr>
          <a:xfrm>
            <a:off x="2915816" y="5157192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Содержимое 13"/>
          <p:cNvSpPr txBox="1">
            <a:spLocks/>
          </p:cNvSpPr>
          <p:nvPr/>
        </p:nvSpPr>
        <p:spPr>
          <a:xfrm>
            <a:off x="1835696" y="5157192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Содержимое 13"/>
          <p:cNvSpPr txBox="1">
            <a:spLocks/>
          </p:cNvSpPr>
          <p:nvPr/>
        </p:nvSpPr>
        <p:spPr>
          <a:xfrm>
            <a:off x="1331640" y="1628800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Содержимое 13"/>
          <p:cNvSpPr txBox="1">
            <a:spLocks/>
          </p:cNvSpPr>
          <p:nvPr/>
        </p:nvSpPr>
        <p:spPr>
          <a:xfrm>
            <a:off x="3851920" y="1628800"/>
            <a:ext cx="514400" cy="447328"/>
          </a:xfrm>
          <a:prstGeom prst="sun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Смета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Щебень 1000</a:t>
            </a:r>
          </a:p>
          <a:p>
            <a:r>
              <a:rPr lang="ru-RU" dirty="0" smtClean="0"/>
              <a:t>2. Фанера 1500</a:t>
            </a:r>
          </a:p>
          <a:p>
            <a:r>
              <a:rPr lang="ru-RU" dirty="0" smtClean="0"/>
              <a:t>3. Краска 2000</a:t>
            </a:r>
          </a:p>
          <a:p>
            <a:r>
              <a:rPr lang="ru-RU" dirty="0" smtClean="0"/>
              <a:t>4. Рассада цветов 4500</a:t>
            </a:r>
          </a:p>
          <a:p>
            <a:r>
              <a:rPr lang="ru-RU" dirty="0" smtClean="0"/>
              <a:t>5. Баннер 1000</a:t>
            </a:r>
          </a:p>
          <a:p>
            <a:r>
              <a:rPr lang="ru-RU" dirty="0" smtClean="0"/>
              <a:t>Итого: 10 000   рублей.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ДНС\Desktop\к откр уроку январь\img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25621"/>
            <a:ext cx="7776864" cy="52717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52149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Школа – второй дом. Приходя в школу, мы хотим чувствовать себя уютно, ощущать красоту и ощущать гордость за любимую школу. Наш пришкольный участок нам нравится , но хотелось, чтобы он был более современным и практичным. Данная проблема актуальна в наше время т.к. красота всегда в моде. В связи с этим была выдвинута гипотеза: пришкольная территория МАОУ «СОШ № 44» нуждается в изменениях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769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Создание элементов ландшафтного  дизайна на территории может привлечь родителей и учащихся к экологическим проблемам и повысить социальную активность населения.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642918"/>
            <a:ext cx="8229600" cy="5292935"/>
          </a:xfrm>
        </p:spPr>
        <p:txBody>
          <a:bodyPr/>
          <a:lstStyle/>
          <a:p>
            <a:r>
              <a:rPr lang="ru-RU" b="1" dirty="0" smtClean="0"/>
              <a:t>Цель нашего проекта: </a:t>
            </a:r>
            <a:r>
              <a:rPr lang="ru-RU" dirty="0" smtClean="0"/>
              <a:t>Повышение общего уровня культуры детей и формирование всесторонней  развитой, гармоничной личности, имеющей активную социальную позицию, обладающей необходимой системой знаний за счет реализации данного проекта.</a:t>
            </a:r>
          </a:p>
          <a:p>
            <a:endParaRPr lang="ru-RU" dirty="0"/>
          </a:p>
        </p:txBody>
      </p:sp>
      <p:pic>
        <p:nvPicPr>
          <p:cNvPr id="3" name="Picture 2" descr="C:\Users\ДНС\Desktop\к откр уроку январь\imgpreview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8640960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Задачи проекта: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Формировать  основы проектной культуры педагогов родителей и школьников средствами технологий ландшафтного дизайна. </a:t>
            </a:r>
          </a:p>
          <a:p>
            <a:r>
              <a:rPr lang="ru-RU" dirty="0" smtClean="0"/>
              <a:t>Тщательно изучить историю Великой отечественной войны с помощью различных ресурсов и разработать  проект по ландшафтному дизайну. </a:t>
            </a:r>
          </a:p>
          <a:p>
            <a:r>
              <a:rPr lang="ru-RU" dirty="0" smtClean="0"/>
              <a:t>Вовлекать в трудовую деятельность и развивать  гражданскую позицию школьников через разработку и реализацию ландшафтного дизайна.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Практическая значимость: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возможность применения материала на уроках окружающего мира , математики,  привлечение общественности к значимости проекта; улучшение окружающего ландшафта школьного двора; эстетическое и патриотическое воспитание подрастающего поколения. </a:t>
            </a:r>
          </a:p>
          <a:p>
            <a:endParaRPr lang="ru-RU" dirty="0"/>
          </a:p>
        </p:txBody>
      </p:sp>
      <p:pic>
        <p:nvPicPr>
          <p:cNvPr id="4098" name="Picture 2" descr="C:\Users\ДНС\Desktop\к откр уроку январь\lent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509120"/>
            <a:ext cx="5544616" cy="1869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Участники проекта: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Представители  3 «а», 3 «б», 3 «в», 3 «</a:t>
            </a:r>
            <a:r>
              <a:rPr lang="ru-RU" dirty="0" err="1" smtClean="0"/>
              <a:t>д</a:t>
            </a:r>
            <a:r>
              <a:rPr lang="ru-RU" dirty="0" smtClean="0"/>
              <a:t>» классов.</a:t>
            </a:r>
          </a:p>
          <a:p>
            <a:pPr>
              <a:buNone/>
            </a:pPr>
            <a:r>
              <a:rPr lang="ru-RU" dirty="0" smtClean="0"/>
              <a:t>- учителя</a:t>
            </a:r>
          </a:p>
          <a:p>
            <a:pPr>
              <a:buNone/>
            </a:pPr>
            <a:r>
              <a:rPr lang="ru-RU" dirty="0" smtClean="0"/>
              <a:t>- ученики</a:t>
            </a:r>
          </a:p>
          <a:p>
            <a:pPr>
              <a:buNone/>
            </a:pPr>
            <a:r>
              <a:rPr lang="ru-RU" dirty="0" smtClean="0"/>
              <a:t>- родители</a:t>
            </a:r>
            <a:endParaRPr lang="ru-RU" dirty="0"/>
          </a:p>
        </p:txBody>
      </p:sp>
      <p:pic>
        <p:nvPicPr>
          <p:cNvPr id="5122" name="Picture 2" descr="C:\Users\ДНС\Desktop\к откр уроку январь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76872"/>
            <a:ext cx="5034136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>
              <a:buNone/>
            </a:pPr>
            <a:r>
              <a:rPr lang="ru-RU" b="1" dirty="0" smtClean="0"/>
              <a:t>Результаты для учащихся.</a:t>
            </a:r>
            <a:endParaRPr lang="ru-RU" dirty="0" smtClean="0"/>
          </a:p>
          <a:p>
            <a:pPr fontAlgn="base"/>
            <a:r>
              <a:rPr lang="ru-RU" dirty="0" smtClean="0"/>
              <a:t>Получение нового социального и практического опыта.</a:t>
            </a:r>
          </a:p>
          <a:p>
            <a:pPr fontAlgn="base"/>
            <a:r>
              <a:rPr lang="ru-RU" dirty="0" smtClean="0"/>
              <a:t>Повышение уровня знаний по истории ВОВ.</a:t>
            </a:r>
          </a:p>
          <a:p>
            <a:pPr fontAlgn="base"/>
            <a:r>
              <a:rPr lang="ru-RU" dirty="0" smtClean="0"/>
              <a:t>Развитие практических умений по изучению, сохранение памяти о ВОВ, развитие стремления к активной деятельности и патриотизму.</a:t>
            </a:r>
          </a:p>
          <a:p>
            <a:pPr fontAlgn="base">
              <a:buNone/>
            </a:pPr>
            <a:r>
              <a:rPr lang="ru-RU" b="1" dirty="0" smtClean="0"/>
              <a:t>Результаты для учебного заведения.</a:t>
            </a:r>
            <a:endParaRPr lang="ru-RU" dirty="0" smtClean="0"/>
          </a:p>
          <a:p>
            <a:pPr fontAlgn="base"/>
            <a:r>
              <a:rPr lang="ru-RU" dirty="0" smtClean="0"/>
              <a:t>Решение задач организации творческого досуга учащихся.</a:t>
            </a:r>
          </a:p>
          <a:p>
            <a:pPr fontAlgn="base"/>
            <a:r>
              <a:rPr lang="ru-RU" dirty="0" smtClean="0"/>
              <a:t>Развитие системы экологического образования в школе.</a:t>
            </a:r>
          </a:p>
          <a:p>
            <a:pPr fontAlgn="base"/>
            <a:r>
              <a:rPr lang="ru-RU" dirty="0" smtClean="0"/>
              <a:t>Реальное улучшение экологической обстановки путем практических действий участников.</a:t>
            </a:r>
          </a:p>
          <a:p>
            <a:pPr fontAlgn="base"/>
            <a:r>
              <a:rPr lang="ru-RU" b="1" dirty="0" smtClean="0"/>
              <a:t> </a:t>
            </a:r>
            <a:r>
              <a:rPr lang="ru-RU" dirty="0" smtClean="0"/>
              <a:t>Декоративное оформление прилегающих к школе территорий.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Сроки реализации проекта: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 января по август  2020  года.</a:t>
            </a:r>
          </a:p>
          <a:p>
            <a:pPr>
              <a:buNone/>
            </a:pPr>
            <a:r>
              <a:rPr lang="ru-RU" dirty="0" smtClean="0"/>
              <a:t> 1.  Изучение информационной базы</a:t>
            </a:r>
          </a:p>
          <a:p>
            <a:pPr>
              <a:buNone/>
            </a:pPr>
            <a:r>
              <a:rPr lang="ru-RU" dirty="0" smtClean="0"/>
              <a:t> 2.  Создание презентации и защита проекта.</a:t>
            </a:r>
          </a:p>
          <a:p>
            <a:pPr>
              <a:buNone/>
            </a:pPr>
            <a:r>
              <a:rPr lang="ru-RU" dirty="0" smtClean="0"/>
              <a:t> 3. Оформление площадки</a:t>
            </a:r>
          </a:p>
          <a:p>
            <a:pPr>
              <a:buNone/>
            </a:pPr>
            <a:r>
              <a:rPr lang="ru-RU" dirty="0" smtClean="0"/>
              <a:t> 4. Организация внеклассного открытого мероприятия.</a:t>
            </a:r>
          </a:p>
          <a:p>
            <a:pPr>
              <a:buNone/>
            </a:pPr>
            <a:r>
              <a:rPr lang="ru-RU" dirty="0" smtClean="0"/>
              <a:t> 5.  Защита проекта.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147" name="Picture 3" descr="C:\Users\ДНС\Desktop\к откр уроку январь\imgpreview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437112"/>
            <a:ext cx="496855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282</TotalTime>
  <Words>412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Тема проекта: «Здесь началась война»</vt:lpstr>
      <vt:lpstr>Школа – второй дом. Приходя в школу, мы хотим чувствовать себя уютно, ощущать красоту и ощущать гордость за любимую школу. Наш пришкольный участок нам нравится , но хотелось, чтобы он был более современным и практичным. Данная проблема актуальна в наше время т.к. красота всегда в моде. В связи с этим была выдвинута гипотеза: пришкольная территория МАОУ «СОШ № 44» нуждается в изменениях</vt:lpstr>
      <vt:lpstr>Создание элементов ландшафтного  дизайна на территории может привлечь родителей и учащихся к экологическим проблемам и повысить социальную активность населения.</vt:lpstr>
      <vt:lpstr>Слайд 4</vt:lpstr>
      <vt:lpstr>Задачи проекта:  </vt:lpstr>
      <vt:lpstr>Практическая значимость: </vt:lpstr>
      <vt:lpstr>Участники проекта:</vt:lpstr>
      <vt:lpstr>Ожидаемые результаты: </vt:lpstr>
      <vt:lpstr>Сроки реализации проекта: </vt:lpstr>
      <vt:lpstr>Слайд 10</vt:lpstr>
      <vt:lpstr>Смета</vt:lpstr>
      <vt:lpstr>Спасибо за внимание!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Отечественный балет</dc:title>
  <dc:creator>ХП</dc:creator>
  <cp:lastModifiedBy>Kira</cp:lastModifiedBy>
  <cp:revision>29</cp:revision>
  <dcterms:created xsi:type="dcterms:W3CDTF">2018-03-01T15:07:08Z</dcterms:created>
  <dcterms:modified xsi:type="dcterms:W3CDTF">2022-04-03T09:53:59Z</dcterms:modified>
</cp:coreProperties>
</file>