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4" r:id="rId8"/>
    <p:sldId id="263" r:id="rId9"/>
    <p:sldId id="265" r:id="rId10"/>
    <p:sldId id="262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ера\Desktop\экология\depositphotos_97172336-stock-photo-globe-on-female-h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0803" y="0"/>
            <a:ext cx="96433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04801"/>
            <a:ext cx="7772400" cy="76199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Экология и дети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724400" y="5715000"/>
            <a:ext cx="4724400" cy="990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Выполнила :Шевчук С.В., воспитатель высшей категории.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Г.Оренбург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экология\istockphoto-946545954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2305" y="0"/>
            <a:ext cx="10012272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010400" y="5105400"/>
            <a:ext cx="268288" cy="2619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0" y="5367338"/>
            <a:ext cx="6553200" cy="8048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ctr"/>
            <a:r>
              <a:rPr lang="ru-RU" dirty="0" smtClean="0"/>
              <a:t>   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 Какое, оказывается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это захватывающее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дело!</a:t>
            </a:r>
            <a:endParaRPr lang="ru-RU" sz="4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42" name="Picture 2" descr="C:\Users\Валера\Desktop\экология\Collage_20220318_1242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0"/>
            <a:ext cx="6299200" cy="4724400"/>
          </a:xfrm>
          <a:prstGeom prst="rect">
            <a:avLst/>
          </a:prstGeom>
          <a:noFill/>
        </p:spPr>
      </p:pic>
      <p:pic>
        <p:nvPicPr>
          <p:cNvPr id="10243" name="Picture 3" descr="C:\Users\Валера\Desktop\экология\IMG_20220318_1052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0"/>
            <a:ext cx="3518709" cy="2505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экология\istockphoto-946545954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2305" y="0"/>
            <a:ext cx="100122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477000" cy="487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1266" name="Picture 2" descr="C:\Users\Валера\Desktop\экология\hello_html_m4a970ff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8600" y="1"/>
            <a:ext cx="9906000" cy="687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экология\istockphoto-946545954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2305" y="0"/>
            <a:ext cx="100122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629400" cy="597376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Нужно ли детям знать об экологии?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Конечно!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Можно сколько угодно быть против мусорных полигонов или вредных заводов. Но это слова! Пока все не научатся мыслить экологически, никакие единичные призывы что-то исправить действовать не будут.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экология\istockphoto-946545954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2305" y="0"/>
            <a:ext cx="100122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248400" cy="528796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начинать приучать к экологическому мышлению нужно с самого раннего детства, еще до школы!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   В нашей группе с понятием "экология" дети знакомы уже давно.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этот раз мы уделили внимание сортировке мусора: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экобоксикам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Валера\Desktop\экология\depositphotos_336276964-stock-illustration-kids-recycling-garbage-saving-na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953000"/>
            <a:ext cx="5791200" cy="1880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экология\istockphoto-946545954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2305" y="0"/>
            <a:ext cx="100122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477000" cy="487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Users\Валера\Desktop\экология\IMG_20220317_0918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"/>
            <a:ext cx="5486400" cy="4114800"/>
          </a:xfrm>
          <a:prstGeom prst="rect">
            <a:avLst/>
          </a:prstGeom>
          <a:noFill/>
        </p:spPr>
      </p:pic>
      <p:pic>
        <p:nvPicPr>
          <p:cNvPr id="5123" name="Picture 3" descr="C:\Users\Валера\Desktop\экология\IMG_20220317_0918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2514600"/>
            <a:ext cx="5537200" cy="4152900"/>
          </a:xfrm>
          <a:prstGeom prst="rect">
            <a:avLst/>
          </a:prstGeom>
          <a:noFill/>
        </p:spPr>
      </p:pic>
      <p:pic>
        <p:nvPicPr>
          <p:cNvPr id="5124" name="Picture 4" descr="C:\Users\Валера\Desktop\экология\33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434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экология\istockphoto-946545954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2305" y="0"/>
            <a:ext cx="100122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0" y="2362200"/>
            <a:ext cx="4114800" cy="3276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Определили откуда берётся мусор, собрали его и распределили по контейнерам.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Валера\Desktop\экология\Collage_20220318_1245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5029200" cy="670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экология\istockphoto-946545954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2305" y="0"/>
            <a:ext cx="100122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477000" cy="487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146" name="Picture 2" descr="C:\Users\Валера\Desktop\экология\IMG_20220317_1029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" y="152400"/>
            <a:ext cx="5994400" cy="4495800"/>
          </a:xfrm>
          <a:prstGeom prst="rect">
            <a:avLst/>
          </a:prstGeom>
          <a:noFill/>
        </p:spPr>
      </p:pic>
      <p:pic>
        <p:nvPicPr>
          <p:cNvPr id="6147" name="Picture 3" descr="C:\Users\Валера\Desktop\экология\CHto-takoe-razdelnyJ-sbor-musora-i-kak-etogo-dobitsya-v-svoëm-dome_15310900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2400" y="4724400"/>
            <a:ext cx="60198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экология\istockphoto-946545954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2305" y="0"/>
            <a:ext cx="100122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477000" cy="487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170" name="Picture 2" descr="C:\Users\Валера\Desktop\экология\IMG_20220317_0924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78400" cy="3733800"/>
          </a:xfrm>
          <a:prstGeom prst="rect">
            <a:avLst/>
          </a:prstGeom>
          <a:noFill/>
        </p:spPr>
      </p:pic>
      <p:pic>
        <p:nvPicPr>
          <p:cNvPr id="7171" name="Picture 3" descr="C:\Users\Валера\Desktop\экология\IMG_20220317_0924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971800"/>
            <a:ext cx="4927600" cy="3695700"/>
          </a:xfrm>
          <a:prstGeom prst="rect">
            <a:avLst/>
          </a:prstGeom>
          <a:noFill/>
        </p:spPr>
      </p:pic>
      <p:pic>
        <p:nvPicPr>
          <p:cNvPr id="7172" name="Picture 4" descr="C:\Users\Валера\Desktop\экология\origina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886200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экология\istockphoto-946545954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2305" y="0"/>
            <a:ext cx="100122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477000" cy="487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194" name="Picture 2" descr="C:\Users\Валера\Desktop\экология\IMG_20220318_1100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5867400" cy="4332325"/>
          </a:xfrm>
          <a:prstGeom prst="rect">
            <a:avLst/>
          </a:prstGeom>
          <a:noFill/>
        </p:spPr>
      </p:pic>
      <p:pic>
        <p:nvPicPr>
          <p:cNvPr id="5" name="Picture 2" descr="C:\Users\Валера\Desktop\экология\depositphotos_336276964-stock-illustration-kids-recycling-garbage-saving-nat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953000"/>
            <a:ext cx="5791200" cy="1880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экология\istockphoto-946545954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2305" y="0"/>
            <a:ext cx="1001227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477000" cy="487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218" name="Picture 2" descr="C:\Users\Валера\Desktop\экология\Collage_20220318_1244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" y="304800"/>
            <a:ext cx="685800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50</Words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Экология и дети</vt:lpstr>
      <vt:lpstr>Нужно ли детям знать об экологии? Конечно!   Можно сколько угодно быть против мусорных полигонов или вредных заводов. Но это слова! Пока все не научатся мыслить экологически, никакие единичные призывы что-то исправить действовать не будут. </vt:lpstr>
      <vt:lpstr>А начинать приучать к экологическому мышлению нужно с самого раннего детства, еще до школы!     В нашей группе с понятием "экология" дети знакомы уже давно. В этот раз мы уделили внимание сортировке мусора: экобоксикам! </vt:lpstr>
      <vt:lpstr>Слайд 4</vt:lpstr>
      <vt:lpstr>Определили откуда берётся мусор, собрали его и распределили по контейнерам.  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Валера</dc:creator>
  <cp:lastModifiedBy>Валера</cp:lastModifiedBy>
  <cp:revision>9</cp:revision>
  <dcterms:created xsi:type="dcterms:W3CDTF">2022-04-03T07:45:50Z</dcterms:created>
  <dcterms:modified xsi:type="dcterms:W3CDTF">2022-04-03T08:12:17Z</dcterms:modified>
</cp:coreProperties>
</file>