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7"/>
  </p:notesMasterIdLst>
  <p:handoutMasterIdLst>
    <p:handoutMasterId r:id="rId18"/>
  </p:handoutMasterIdLst>
  <p:sldIdLst>
    <p:sldId id="265" r:id="rId3"/>
    <p:sldId id="283" r:id="rId4"/>
    <p:sldId id="284" r:id="rId5"/>
    <p:sldId id="285" r:id="rId6"/>
    <p:sldId id="286" r:id="rId7"/>
    <p:sldId id="287" r:id="rId8"/>
    <p:sldId id="288" r:id="rId9"/>
    <p:sldId id="290" r:id="rId10"/>
    <p:sldId id="291" r:id="rId11"/>
    <p:sldId id="292" r:id="rId12"/>
    <p:sldId id="293" r:id="rId13"/>
    <p:sldId id="298" r:id="rId14"/>
    <p:sldId id="301" r:id="rId15"/>
    <p:sldId id="256" r:id="rId16"/>
  </p:sldIdLst>
  <p:sldSz cx="12188825" cy="6858000"/>
  <p:notesSz cx="9309100" cy="7023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2912EAC1-7E8C-401B-A66B-3B4E486022B7}">
          <p14:sldIdLst>
            <p14:sldId id="265"/>
            <p14:sldId id="283"/>
            <p14:sldId id="284"/>
            <p14:sldId id="285"/>
            <p14:sldId id="286"/>
            <p14:sldId id="287"/>
            <p14:sldId id="288"/>
            <p14:sldId id="290"/>
            <p14:sldId id="291"/>
            <p14:sldId id="292"/>
            <p14:sldId id="293"/>
            <p14:sldId id="298"/>
            <p14:sldId id="301"/>
          </p14:sldIdLst>
        </p14:section>
        <p14:section name="Раздел без заголовка" id="{EFDDF50C-AD5A-4B1F-98F3-724910AB5C93}">
          <p14:sldIdLst>
            <p14:sldId id="25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3936">
          <p15:clr>
            <a:srgbClr val="A4A3A4"/>
          </p15:clr>
        </p15:guide>
        <p15:guide id="3" orient="horz" pos="1152">
          <p15:clr>
            <a:srgbClr val="A4A3A4"/>
          </p15:clr>
        </p15:guide>
        <p15:guide id="4" orient="horz" pos="2544">
          <p15:clr>
            <a:srgbClr val="A4A3A4"/>
          </p15:clr>
        </p15:guide>
        <p15:guide id="5" orient="horz" pos="1008">
          <p15:clr>
            <a:srgbClr val="A4A3A4"/>
          </p15:clr>
        </p15:guide>
        <p15:guide id="6" orient="horz" pos="384">
          <p15:clr>
            <a:srgbClr val="A4A3A4"/>
          </p15:clr>
        </p15:guide>
        <p15:guide id="7" orient="horz" pos="3312">
          <p15:clr>
            <a:srgbClr val="A4A3A4"/>
          </p15:clr>
        </p15:guide>
        <p15:guide id="8" pos="3839">
          <p15:clr>
            <a:srgbClr val="A4A3A4"/>
          </p15:clr>
        </p15:guide>
        <p15:guide id="9" pos="959">
          <p15:clr>
            <a:srgbClr val="A4A3A4"/>
          </p15:clr>
        </p15:guide>
        <p15:guide id="10" pos="6719">
          <p15:clr>
            <a:srgbClr val="A4A3A4"/>
          </p15:clr>
        </p15:guide>
        <p15:guide id="11" pos="527">
          <p15:clr>
            <a:srgbClr val="A4A3A4"/>
          </p15:clr>
        </p15:guide>
        <p15:guide id="12" pos="7151">
          <p15:clr>
            <a:srgbClr val="A4A3A4"/>
          </p15:clr>
        </p15:guide>
        <p15:guide id="13" pos="4127">
          <p15:clr>
            <a:srgbClr val="A4A3A4"/>
          </p15:clr>
        </p15:guide>
        <p15:guide id="14" pos="4415">
          <p15:clr>
            <a:srgbClr val="A4A3A4"/>
          </p15:clr>
        </p15:guide>
        <p15:guide id="15" pos="2687">
          <p15:clr>
            <a:srgbClr val="A4A3A4"/>
          </p15:clr>
        </p15:guide>
        <p15:guide id="16" pos="383">
          <p15:clr>
            <a:srgbClr val="A4A3A4"/>
          </p15:clr>
        </p15:guide>
        <p15:guide id="17" pos="7295">
          <p15:clr>
            <a:srgbClr val="A4A3A4"/>
          </p15:clr>
        </p15:guide>
        <p15:guide id="18" pos="5327">
          <p15:clr>
            <a:srgbClr val="A4A3A4"/>
          </p15:clr>
        </p15:guide>
        <p15:guide id="19" pos="381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212">
          <p15:clr>
            <a:srgbClr val="A4A3A4"/>
          </p15:clr>
        </p15:guide>
        <p15:guide id="2" pos="2932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Автор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1E4AEA4-8DFA-4A89-87EB-49C32662AFE0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415" autoAdjust="0"/>
    <p:restoredTop sz="94629" autoAdjust="0"/>
  </p:normalViewPr>
  <p:slideViewPr>
    <p:cSldViewPr showGuides="1">
      <p:cViewPr varScale="1">
        <p:scale>
          <a:sx n="72" d="100"/>
          <a:sy n="72" d="100"/>
        </p:scale>
        <p:origin x="318" y="78"/>
      </p:cViewPr>
      <p:guideLst>
        <p:guide orient="horz" pos="2160"/>
        <p:guide orient="horz" pos="3936"/>
        <p:guide orient="horz" pos="1152"/>
        <p:guide orient="horz" pos="2544"/>
        <p:guide orient="horz" pos="1008"/>
        <p:guide orient="horz" pos="384"/>
        <p:guide orient="horz" pos="3312"/>
        <p:guide pos="3839"/>
        <p:guide pos="959"/>
        <p:guide pos="6719"/>
        <p:guide pos="527"/>
        <p:guide pos="7151"/>
        <p:guide pos="4127"/>
        <p:guide pos="4415"/>
        <p:guide pos="2687"/>
        <p:guide pos="383"/>
        <p:guide pos="7295"/>
        <p:guide pos="5327"/>
        <p:guide pos="381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1734" y="72"/>
      </p:cViewPr>
      <p:guideLst>
        <p:guide orient="horz" pos="2212"/>
        <p:guide pos="293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273003" y="0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739FF845-BB4A-479D-8C06-522C1DBAB2F9}" type="datetimeFigureOut">
              <a:rPr lang="ru-RU"/>
              <a:pPr/>
              <a:t>01.04.2022</a:t>
            </a:fld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670726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273003" y="6670726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C4FD142E-5B44-489E-8F73-9E67242E680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9612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273003" y="0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3ABD2D7A-D230-4F91-BD59-0A39C2703BA8}" type="datetimeFigureOut">
              <a:rPr lang="ru-RU"/>
              <a:pPr/>
              <a:t>01.04.2022</a:t>
            </a:fld>
            <a:endParaRPr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314575" y="527050"/>
            <a:ext cx="4679950" cy="26336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30910" y="3335972"/>
            <a:ext cx="7447280" cy="3160395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670726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273003" y="6670726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F93199CD-3E1B-4AE6-990F-76F925F5EA9F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76579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F93199CD-3E1B-4AE6-990F-76F925F5EA9F}" type="slidenum">
              <a:rPr lang="en-US" sz="1200" b="0" i="0">
                <a:latin typeface="Cambria"/>
                <a:ea typeface="+mn-ea"/>
                <a:cs typeface="+mn-cs"/>
              </a:rPr>
              <a:pPr algn="r" defTabSz="914400">
                <a:buNone/>
              </a:pPr>
              <a:t>1</a:t>
            </a:fld>
            <a:endParaRPr lang="en-US" sz="1200" b="0" i="0">
              <a:latin typeface="Cambr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27581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73150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11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075034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12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81912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13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54786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F93199CD-3E1B-4AE6-990F-76F925F5EA9F}" type="slidenum">
              <a:rPr lang="en-US" sz="1200" b="0" i="0">
                <a:latin typeface="Cambria"/>
                <a:ea typeface="+mn-ea"/>
                <a:cs typeface="+mn-cs"/>
              </a:rPr>
              <a:pPr algn="r" defTabSz="914400">
                <a:buNone/>
              </a:pPr>
              <a:t>14</a:t>
            </a:fld>
            <a:endParaRPr lang="en-US" sz="1200" b="0" i="0">
              <a:latin typeface="Cambr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374977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228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75896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8743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07267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89202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87953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14575" y="527050"/>
            <a:ext cx="4679950" cy="26336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CC701-D80A-463B-8415-A85485312088}" type="slidenum">
              <a:rPr lang="en-US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12345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08922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2414" y="1600201"/>
            <a:ext cx="9144000" cy="2971799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6600">
                <a:solidFill>
                  <a:schemeClr val="tx1"/>
                </a:solidFill>
              </a:defRPr>
            </a:lvl1pPr>
          </a:lstStyle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2412" y="4724400"/>
            <a:ext cx="9144001" cy="9906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400" cap="none" baseline="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/>
              <a:t>Образец подзаголовка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01.04.2022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94999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равных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609600"/>
            <a:ext cx="60350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6153785" y="609600"/>
            <a:ext cx="60350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01.04.2022</a:t>
            </a:fld>
            <a:endParaRPr lang="ru-RU" noProof="0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67066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вертикальных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2"/>
          <p:cNvSpPr>
            <a:spLocks noGrp="1"/>
          </p:cNvSpPr>
          <p:nvPr>
            <p:ph type="pic" idx="13"/>
          </p:nvPr>
        </p:nvSpPr>
        <p:spPr>
          <a:xfrm>
            <a:off x="0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01.04.2022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093542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левых изображения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63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3523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43523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4109756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01.04.2022</a:t>
            </a:fld>
            <a:endParaRPr lang="ru-RU" noProof="0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714154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правых изображения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3550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3550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01.04.2022</a:t>
            </a:fld>
            <a:endParaRPr lang="ru-RU" noProof="0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376885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13212" y="609600"/>
            <a:ext cx="8075613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0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01.04.2022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79211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альтернативных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609600"/>
            <a:ext cx="8075613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01.04.2022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218208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" y="609600"/>
            <a:ext cx="8075611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8211185" y="35052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01.04.2022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900842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альтернативных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13214" y="609600"/>
            <a:ext cx="8075611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0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0" y="35052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01.04.2022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348559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ять изображени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2"/>
          <p:cNvSpPr>
            <a:spLocks noGrp="1"/>
          </p:cNvSpPr>
          <p:nvPr>
            <p:ph type="pic" idx="13"/>
          </p:nvPr>
        </p:nvSpPr>
        <p:spPr>
          <a:xfrm>
            <a:off x="0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9" name="Рисунок 2"/>
          <p:cNvSpPr>
            <a:spLocks noGrp="1"/>
          </p:cNvSpPr>
          <p:nvPr>
            <p:ph type="pic" idx="14"/>
          </p:nvPr>
        </p:nvSpPr>
        <p:spPr>
          <a:xfrm>
            <a:off x="0" y="35052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8211185" y="35052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01.04.2022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916662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Одно изображ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-64" y="609600"/>
            <a:ext cx="12188952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01.04.2022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735785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Вертикальное изображение титульного слайд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Рисунок 8"/>
          <p:cNvSpPr>
            <a:spLocks noGrp="1"/>
          </p:cNvSpPr>
          <p:nvPr>
            <p:ph type="pic" sz="quarter" idx="10"/>
          </p:nvPr>
        </p:nvSpPr>
        <p:spPr>
          <a:xfrm>
            <a:off x="0" y="609600"/>
            <a:ext cx="7008813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800"/>
            </a:lvl1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7237411" y="1600200"/>
            <a:ext cx="4343402" cy="3733800"/>
          </a:xfrm>
        </p:spPr>
        <p:txBody>
          <a:bodyPr anchor="t">
            <a:normAutofit/>
          </a:bodyPr>
          <a:lstStyle>
            <a:lvl1pPr>
              <a:lnSpc>
                <a:spcPct val="85000"/>
              </a:lnSpc>
              <a:defRPr sz="6600">
                <a:solidFill>
                  <a:schemeClr val="tx1"/>
                </a:solidFill>
              </a:defRPr>
            </a:lvl1pPr>
          </a:lstStyle>
          <a:p>
            <a:r>
              <a:rPr lang="ru-RU" noProof="0" dirty="0"/>
              <a:t>Щелкните, чтобы ввести имя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37411" y="5562600"/>
            <a:ext cx="4343401" cy="762000"/>
          </a:xfrm>
        </p:spPr>
        <p:txBody>
          <a:bodyPr anchor="b">
            <a:normAutofit/>
          </a:bodyPr>
          <a:lstStyle>
            <a:lvl1pPr marL="0" indent="0" algn="l">
              <a:lnSpc>
                <a:spcPct val="110000"/>
              </a:lnSpc>
              <a:spcBef>
                <a:spcPts val="0"/>
              </a:spcBef>
              <a:buNone/>
              <a:defRPr sz="1800" cap="none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/>
              <a:t>Образец подзаголовка</a:t>
            </a:r>
            <a:endParaRPr lang="ru-RU" noProof="0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1" hasCustomPrompt="1"/>
          </p:nvPr>
        </p:nvSpPr>
        <p:spPr>
          <a:xfrm>
            <a:off x="7237411" y="533400"/>
            <a:ext cx="4343402" cy="838200"/>
          </a:xfrm>
        </p:spPr>
        <p:txBody>
          <a:bodyPr anchor="ctr">
            <a:no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4800" b="0" baseline="0">
                <a:solidFill>
                  <a:schemeClr val="accent2"/>
                </a:solidFill>
              </a:defRPr>
            </a:lvl1pPr>
            <a:lvl2pPr marL="0" indent="0" algn="r">
              <a:buNone/>
              <a:defRPr sz="5400" b="0" baseline="0">
                <a:solidFill>
                  <a:schemeClr val="bg1"/>
                </a:solidFill>
              </a:defRPr>
            </a:lvl2pPr>
            <a:lvl3pPr marL="0" indent="0" algn="r">
              <a:buNone/>
              <a:defRPr sz="5400" b="0" baseline="0">
                <a:solidFill>
                  <a:schemeClr val="bg1"/>
                </a:solidFill>
              </a:defRPr>
            </a:lvl3pPr>
            <a:lvl4pPr marL="0" indent="0" algn="r">
              <a:buNone/>
              <a:defRPr sz="5400" b="0" baseline="0">
                <a:solidFill>
                  <a:schemeClr val="bg1"/>
                </a:solidFill>
              </a:defRPr>
            </a:lvl4pPr>
            <a:lvl5pPr marL="0" indent="0" algn="r">
              <a:buNone/>
              <a:defRPr sz="5400" b="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ru-RU" noProof="0" dirty="0"/>
              <a:t>Год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01.04.2022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287267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01.04.2022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738254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4" y="2514600"/>
            <a:ext cx="9144000" cy="2895600"/>
          </a:xfrm>
        </p:spPr>
        <p:txBody>
          <a:bodyPr anchor="b">
            <a:normAutofit/>
          </a:bodyPr>
          <a:lstStyle>
            <a:lvl1pPr algn="l">
              <a:defRPr sz="4800" b="0" cap="none" baseline="0"/>
            </a:lvl1pPr>
          </a:lstStyle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3" y="1257300"/>
            <a:ext cx="9144000" cy="1143000"/>
          </a:xfrm>
        </p:spPr>
        <p:txBody>
          <a:bodyPr anchor="t">
            <a:norm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240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01.04.2022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761813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3" y="381000"/>
            <a:ext cx="9144002" cy="1219200"/>
          </a:xfrm>
        </p:spPr>
        <p:txBody>
          <a:bodyPr/>
          <a:lstStyle/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22412" y="1828800"/>
            <a:ext cx="4419599" cy="4419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46814" y="1828800"/>
            <a:ext cx="4419600" cy="4419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01.04.2022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825340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3" y="381000"/>
            <a:ext cx="9144002" cy="12192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2" y="1828800"/>
            <a:ext cx="4416552" cy="838200"/>
          </a:xfrm>
        </p:spPr>
        <p:txBody>
          <a:bodyPr anchor="ctr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2400" b="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22412" y="2743200"/>
            <a:ext cx="4416552" cy="35052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49862" y="1828800"/>
            <a:ext cx="4416552" cy="838200"/>
          </a:xfrm>
        </p:spPr>
        <p:txBody>
          <a:bodyPr anchor="ctr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2400" b="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49862" y="2743200"/>
            <a:ext cx="4416552" cy="35052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01.04.2022</a:t>
            </a:fld>
            <a:endParaRPr lang="ru-RU" noProof="0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208419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01.04.2022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626631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01.04.2022</a:t>
            </a:fld>
            <a:endParaRPr lang="ru-RU" noProof="0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607540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51613" y="762000"/>
            <a:ext cx="5029200" cy="2667000"/>
          </a:xfrm>
        </p:spPr>
        <p:txBody>
          <a:bodyPr anchor="b">
            <a:noAutofit/>
          </a:bodyPr>
          <a:lstStyle>
            <a:lvl1pPr algn="l">
              <a:lnSpc>
                <a:spcPct val="85000"/>
              </a:lnSpc>
              <a:defRPr sz="3200" b="0">
                <a:solidFill>
                  <a:schemeClr val="accent2"/>
                </a:solidFill>
              </a:defRPr>
            </a:lvl1pPr>
          </a:lstStyle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4795" y="609600"/>
            <a:ext cx="5473580" cy="5638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 baseline="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551613" y="3581400"/>
            <a:ext cx="5029200" cy="24384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01.04.2022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544981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-64" y="609600"/>
            <a:ext cx="6046533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51614" y="762000"/>
            <a:ext cx="5029200" cy="26670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551614" y="3581400"/>
            <a:ext cx="5029200" cy="24384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01.04.2022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249172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01.04.2022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60095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142412" y="609600"/>
            <a:ext cx="1524001" cy="5638800"/>
          </a:xfrm>
        </p:spPr>
        <p:txBody>
          <a:bodyPr vert="eaVert"/>
          <a:lstStyle/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2412" y="609600"/>
            <a:ext cx="7391399" cy="5638800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01.04.2022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079035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Левое изображение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609600"/>
            <a:ext cx="8075612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56613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56613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01.04.2022</a:t>
            </a:fld>
            <a:endParaRPr lang="ru-RU" noProof="0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332594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равое изображение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13213" y="609600"/>
            <a:ext cx="8075612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3550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3550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01.04.2022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3820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Четыре левых изображения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63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3523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43523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4109756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6" name="Рисунок 2"/>
          <p:cNvSpPr>
            <a:spLocks noGrp="1"/>
          </p:cNvSpPr>
          <p:nvPr>
            <p:ph type="pic" idx="11"/>
          </p:nvPr>
        </p:nvSpPr>
        <p:spPr>
          <a:xfrm>
            <a:off x="4163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4109756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01.04.2022</a:t>
            </a:fld>
            <a:endParaRPr lang="ru-RU" noProof="0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071646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Четыре правых изображения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3550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3550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6" name="Рисунок 2"/>
          <p:cNvSpPr>
            <a:spLocks noGrp="1"/>
          </p:cNvSpPr>
          <p:nvPr>
            <p:ph type="pic" idx="11"/>
          </p:nvPr>
        </p:nvSpPr>
        <p:spPr>
          <a:xfrm>
            <a:off x="4105592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8211185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01.04.2022</a:t>
            </a:fld>
            <a:endParaRPr lang="ru-RU" noProof="0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399376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Шесть изображени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2"/>
          <p:cNvSpPr>
            <a:spLocks noGrp="1"/>
          </p:cNvSpPr>
          <p:nvPr>
            <p:ph type="pic" idx="13"/>
          </p:nvPr>
        </p:nvSpPr>
        <p:spPr>
          <a:xfrm>
            <a:off x="0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9" name="Рисунок 2"/>
          <p:cNvSpPr>
            <a:spLocks noGrp="1"/>
          </p:cNvSpPr>
          <p:nvPr>
            <p:ph type="pic" idx="14"/>
          </p:nvPr>
        </p:nvSpPr>
        <p:spPr>
          <a:xfrm>
            <a:off x="0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6" name="Рисунок 2"/>
          <p:cNvSpPr>
            <a:spLocks noGrp="1"/>
          </p:cNvSpPr>
          <p:nvPr>
            <p:ph type="pic" idx="11"/>
          </p:nvPr>
        </p:nvSpPr>
        <p:spPr>
          <a:xfrm>
            <a:off x="4105592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8211185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01.04.2022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15873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Левое изображение с цита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-1" y="608076"/>
            <a:ext cx="6035040" cy="5641848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551613" y="1828800"/>
            <a:ext cx="5029200" cy="4038600"/>
          </a:xfrm>
        </p:spPr>
        <p:txBody>
          <a:bodyPr anchor="ctr">
            <a:normAutofit/>
          </a:bodyPr>
          <a:lstStyle>
            <a:lvl1pPr marL="128016" indent="-128016">
              <a:lnSpc>
                <a:spcPct val="110000"/>
              </a:lnSpc>
              <a:spcBef>
                <a:spcPts val="1800"/>
              </a:spcBef>
              <a:buNone/>
              <a:defRPr sz="2800" i="1">
                <a:solidFill>
                  <a:schemeClr val="accent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01.04.2022</a:t>
            </a:fld>
            <a:endParaRPr lang="ru-RU" noProof="0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1387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равое изображение с цита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153785" y="609600"/>
            <a:ext cx="60350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013" y="1828800"/>
            <a:ext cx="5029200" cy="4038600"/>
          </a:xfrm>
        </p:spPr>
        <p:txBody>
          <a:bodyPr anchor="ctr">
            <a:normAutofit/>
          </a:bodyPr>
          <a:lstStyle>
            <a:lvl1pPr marL="128016" indent="-128016">
              <a:lnSpc>
                <a:spcPct val="110000"/>
              </a:lnSpc>
              <a:spcBef>
                <a:spcPts val="1800"/>
              </a:spcBef>
              <a:buNone/>
              <a:defRPr sz="2800" i="1">
                <a:solidFill>
                  <a:schemeClr val="accent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01.04.2022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62099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2" y="381000"/>
            <a:ext cx="9144002" cy="1219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noProof="0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2" y="1828800"/>
            <a:ext cx="9144002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dirty="0"/>
              <a:t>Образец текста</a:t>
            </a:r>
          </a:p>
          <a:p>
            <a:pPr lvl="1"/>
            <a:r>
              <a:rPr lang="ru-RU" noProof="0" dirty="0"/>
              <a:t>Второй уровень</a:t>
            </a:r>
          </a:p>
          <a:p>
            <a:pPr lvl="2"/>
            <a:r>
              <a:rPr lang="ru-RU" noProof="0" dirty="0"/>
              <a:t>Третий уровень</a:t>
            </a:r>
          </a:p>
          <a:p>
            <a:pPr lvl="3"/>
            <a:r>
              <a:rPr lang="ru-RU" noProof="0" dirty="0"/>
              <a:t>Четвертый уровень</a:t>
            </a:r>
          </a:p>
          <a:p>
            <a:pPr lvl="4"/>
            <a:r>
              <a:rPr lang="ru-RU" noProof="0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7770812" y="6400800"/>
            <a:ext cx="1548659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F41C87-7AD9-4845-A077-840E4A0F3F06}" type="datetimeFigureOut">
              <a:rPr lang="ru-RU" noProof="0" smtClean="0"/>
              <a:pPr/>
              <a:t>01.04.2022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522412" y="6400800"/>
            <a:ext cx="5954834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599612" y="6400800"/>
            <a:ext cx="1066802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4030599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68" r:id="rId3"/>
    <p:sldLayoutId id="2147483669" r:id="rId4"/>
    <p:sldLayoutId id="2147483670" r:id="rId5"/>
    <p:sldLayoutId id="2147483663" r:id="rId6"/>
    <p:sldLayoutId id="2147483667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65" r:id="rId14"/>
    <p:sldLayoutId id="2147483677" r:id="rId15"/>
    <p:sldLayoutId id="2147483664" r:id="rId16"/>
    <p:sldLayoutId id="2147483678" r:id="rId17"/>
    <p:sldLayoutId id="2147483679" r:id="rId18"/>
    <p:sldLayoutId id="2147483662" r:id="rId19"/>
    <p:sldLayoutId id="2147483650" r:id="rId20"/>
    <p:sldLayoutId id="2147483651" r:id="rId21"/>
    <p:sldLayoutId id="2147483652" r:id="rId22"/>
    <p:sldLayoutId id="2147483653" r:id="rId23"/>
    <p:sldLayoutId id="2147483654" r:id="rId24"/>
    <p:sldLayoutId id="2147483655" r:id="rId25"/>
    <p:sldLayoutId id="2147483656" r:id="rId26"/>
    <p:sldLayoutId id="2147483657" r:id="rId27"/>
    <p:sldLayoutId id="2147483658" r:id="rId28"/>
    <p:sldLayoutId id="2147483659" r:id="rId2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3838" indent="-223838" algn="l" defTabSz="914400" rtl="0" eaLnBrk="1" latinLnBrk="0" hangingPunct="1">
        <a:lnSpc>
          <a:spcPct val="90000"/>
        </a:lnSpc>
        <a:spcBef>
          <a:spcPts val="1800"/>
        </a:spcBef>
        <a:buSzPct val="80000"/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75488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04088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50976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79576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26464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655064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901952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0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2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25.jpg"/><Relationship Id="rId4" Type="http://schemas.openxmlformats.org/officeDocument/2006/relationships/image" Target="../media/image24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28.jpg"/><Relationship Id="rId4" Type="http://schemas.openxmlformats.org/officeDocument/2006/relationships/image" Target="../media/image27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.jpg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3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6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307933" y="1844824"/>
            <a:ext cx="11880892" cy="2727184"/>
          </a:xfrm>
        </p:spPr>
        <p:txBody>
          <a:bodyPr>
            <a:noAutofit/>
          </a:bodyPr>
          <a:lstStyle/>
          <a:p>
            <a:pPr algn="ctr" defTabSz="91440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4400" dirty="0">
                <a:latin typeface="Cambria"/>
              </a:rPr>
              <a:t>Средняя</a:t>
            </a:r>
            <a:r>
              <a:rPr lang="ru-RU" sz="4400" b="0" i="0" dirty="0">
                <a:solidFill>
                  <a:schemeClr val="tx1"/>
                </a:solidFill>
                <a:latin typeface="Cambria"/>
                <a:ea typeface="+mj-ea"/>
                <a:cs typeface="+mj-cs"/>
              </a:rPr>
              <a:t> группа</a:t>
            </a:r>
            <a:br>
              <a:rPr lang="ru-RU" sz="4400" b="0" i="0" dirty="0">
                <a:solidFill>
                  <a:schemeClr val="tx1"/>
                </a:solidFill>
                <a:latin typeface="Cambria"/>
                <a:ea typeface="+mj-ea"/>
                <a:cs typeface="+mj-cs"/>
              </a:rPr>
            </a:br>
            <a:r>
              <a:rPr lang="ru-RU" sz="3200" dirty="0">
                <a:latin typeface="Cambria"/>
              </a:rPr>
              <a:t>(3 – 4 года)</a:t>
            </a:r>
            <a:br>
              <a:rPr lang="ru-RU" sz="3200" dirty="0">
                <a:latin typeface="Cambria"/>
              </a:rPr>
            </a:br>
            <a:endParaRPr lang="ru-RU" sz="3200" b="0" i="0" dirty="0">
              <a:solidFill>
                <a:schemeClr val="tx1"/>
              </a:solidFill>
              <a:latin typeface="Cambria"/>
              <a:ea typeface="+mj-ea"/>
              <a:cs typeface="+mj-cs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7390556" y="4572008"/>
            <a:ext cx="4415409" cy="2071702"/>
          </a:xfrm>
        </p:spPr>
        <p:txBody>
          <a:bodyPr>
            <a:normAutofit/>
          </a:bodyPr>
          <a:lstStyle/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100" b="1" dirty="0" err="1"/>
              <a:t>Девицкая</a:t>
            </a:r>
            <a:r>
              <a:rPr lang="ru-RU" sz="2100" b="1" dirty="0"/>
              <a:t> В.А., воспитатель</a:t>
            </a:r>
          </a:p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100" b="1" dirty="0"/>
              <a:t>МКДОУ ЦРР – детского сада №10</a:t>
            </a:r>
          </a:p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100" b="1" dirty="0"/>
              <a:t>города Россоши         Россошанского района,</a:t>
            </a:r>
          </a:p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100" b="1" dirty="0"/>
              <a:t>Воронежской области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1"/>
          </p:nvPr>
        </p:nvSpPr>
        <p:spPr>
          <a:xfrm>
            <a:off x="3022263" y="478001"/>
            <a:ext cx="6336704" cy="838200"/>
          </a:xfrm>
        </p:spPr>
        <p:txBody>
          <a:bodyPr/>
          <a:lstStyle/>
          <a:p>
            <a:pPr marL="0" indent="0" algn="ctr" defTabSz="914400">
              <a:lnSpc>
                <a:spcPct val="85000"/>
              </a:lnSpc>
              <a:spcBef>
                <a:spcPts val="1800"/>
              </a:spcBef>
              <a:buNone/>
            </a:pPr>
            <a:r>
              <a:rPr lang="ru-RU" sz="3600" dirty="0">
                <a:solidFill>
                  <a:srgbClr val="1E83DE"/>
                </a:solidFill>
                <a:latin typeface="Cambria"/>
              </a:rPr>
              <a:t>2022 </a:t>
            </a:r>
            <a:r>
              <a:rPr lang="ru-RU" sz="3600" b="0" i="0" baseline="0" dirty="0">
                <a:solidFill>
                  <a:srgbClr val="1E83DE"/>
                </a:solidFill>
                <a:latin typeface="Cambria"/>
                <a:ea typeface="+mn-ea"/>
                <a:cs typeface="+mn-cs"/>
              </a:rPr>
              <a:t> учебный год</a:t>
            </a:r>
          </a:p>
        </p:txBody>
      </p:sp>
    </p:spTree>
    <p:extLst>
      <p:ext uri="{BB962C8B-B14F-4D97-AF65-F5344CB8AC3E}">
        <p14:creationId xmlns:p14="http://schemas.microsoft.com/office/powerpoint/2010/main" val="2808920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61764" y="5933020"/>
            <a:ext cx="5404771" cy="827144"/>
          </a:xfrm>
        </p:spPr>
        <p:txBody>
          <a:bodyPr>
            <a:normAutofit/>
          </a:bodyPr>
          <a:lstStyle/>
          <a:p>
            <a:pPr algn="ctr"/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Активный сектор 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750596" y="6248399"/>
            <a:ext cx="3846758" cy="827145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2.2.5. Активный сектор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7" name="Заголовок 2"/>
          <p:cNvSpPr txBox="1">
            <a:spLocks/>
          </p:cNvSpPr>
          <p:nvPr/>
        </p:nvSpPr>
        <p:spPr>
          <a:xfrm>
            <a:off x="3934172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АКТИВНЫЙ СЕКТОР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F9445145-6DFF-4F3A-9E87-661D5F54A45D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" b="96"/>
          <a:stretch>
            <a:fillRect/>
          </a:stretch>
        </p:blipFill>
        <p:spPr>
          <a:xfrm>
            <a:off x="972400" y="609600"/>
            <a:ext cx="3977640" cy="5638800"/>
          </a:xfr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CEC5F47A-211B-4592-8A81-952602D6878F}"/>
              </a:ext>
            </a:extLst>
          </p:cNvPr>
          <p:cNvPicPr>
            <a:picLocks noGrp="1" noChangeAspect="1"/>
          </p:cNvPicPr>
          <p:nvPr>
            <p:ph type="pic" idx="1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" b="96"/>
          <a:stretch>
            <a:fillRect/>
          </a:stretch>
        </p:blipFill>
        <p:spPr>
          <a:xfrm>
            <a:off x="7619714" y="609601"/>
            <a:ext cx="3977640" cy="5638800"/>
          </a:xfrm>
        </p:spPr>
      </p:pic>
    </p:spTree>
    <p:extLst>
      <p:ext uri="{BB962C8B-B14F-4D97-AF65-F5344CB8AC3E}">
        <p14:creationId xmlns:p14="http://schemas.microsoft.com/office/powerpoint/2010/main" val="4025718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2"/>
          <p:cNvSpPr txBox="1">
            <a:spLocks/>
          </p:cNvSpPr>
          <p:nvPr/>
        </p:nvSpPr>
        <p:spPr>
          <a:xfrm>
            <a:off x="3934172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АКТИВНЫЙ СЕКТОР</a:t>
            </a:r>
          </a:p>
        </p:txBody>
      </p:sp>
      <p:sp>
        <p:nvSpPr>
          <p:cNvPr id="7" name="Заголовок 2"/>
          <p:cNvSpPr txBox="1">
            <a:spLocks/>
          </p:cNvSpPr>
          <p:nvPr/>
        </p:nvSpPr>
        <p:spPr>
          <a:xfrm>
            <a:off x="6211361" y="5930708"/>
            <a:ext cx="5476644" cy="77508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Активный сектор  </a:t>
            </a:r>
          </a:p>
          <a:p>
            <a:pPr algn="ctr"/>
            <a:r>
              <a:rPr lang="ru-RU" sz="1600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8" name="Заголовок 2"/>
          <p:cNvSpPr txBox="1">
            <a:spLocks/>
          </p:cNvSpPr>
          <p:nvPr/>
        </p:nvSpPr>
        <p:spPr>
          <a:xfrm>
            <a:off x="537383" y="5941089"/>
            <a:ext cx="5040560" cy="76470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Активный сектор  </a:t>
            </a:r>
          </a:p>
          <a:p>
            <a:pPr algn="ctr"/>
            <a:r>
              <a:rPr lang="ru-RU" sz="1600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C6BDBD09-2FF4-4A81-B80F-929B274D57F6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" b="121"/>
          <a:stretch>
            <a:fillRect/>
          </a:stretch>
        </p:blipFill>
        <p:spPr>
          <a:xfrm>
            <a:off x="142101" y="579735"/>
            <a:ext cx="5616402" cy="5247648"/>
          </a:xfr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E794D27F-E052-4A6A-8683-ABF5ABB08131}"/>
              </a:ext>
            </a:extLst>
          </p:cNvPr>
          <p:cNvPicPr>
            <a:picLocks noGrp="1" noChangeAspect="1"/>
          </p:cNvPicPr>
          <p:nvPr>
            <p:ph type="pic" idx="1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" b="121"/>
          <a:stretch>
            <a:fillRect/>
          </a:stretch>
        </p:blipFill>
        <p:spPr>
          <a:xfrm>
            <a:off x="6211361" y="579735"/>
            <a:ext cx="5616402" cy="5247648"/>
          </a:xfrm>
        </p:spPr>
      </p:pic>
    </p:spTree>
    <p:extLst>
      <p:ext uri="{BB962C8B-B14F-4D97-AF65-F5344CB8AC3E}">
        <p14:creationId xmlns:p14="http://schemas.microsoft.com/office/powerpoint/2010/main" val="1042467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2"/>
          <p:cNvSpPr txBox="1">
            <a:spLocks/>
          </p:cNvSpPr>
          <p:nvPr/>
        </p:nvSpPr>
        <p:spPr>
          <a:xfrm>
            <a:off x="3934172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СПОКОЙНЫЙ СЕКТОР</a:t>
            </a:r>
          </a:p>
        </p:txBody>
      </p:sp>
      <p:sp>
        <p:nvSpPr>
          <p:cNvPr id="11" name="Заголовок 2"/>
          <p:cNvSpPr txBox="1">
            <a:spLocks/>
          </p:cNvSpPr>
          <p:nvPr/>
        </p:nvSpPr>
        <p:spPr>
          <a:xfrm>
            <a:off x="-344502" y="6149069"/>
            <a:ext cx="4671920" cy="82714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Спокойный сектор</a:t>
            </a:r>
            <a:b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12" name="Текст 3"/>
          <p:cNvSpPr txBox="1">
            <a:spLocks/>
          </p:cNvSpPr>
          <p:nvPr/>
        </p:nvSpPr>
        <p:spPr>
          <a:xfrm>
            <a:off x="4090578" y="6097506"/>
            <a:ext cx="4095360" cy="702264"/>
          </a:xfrm>
          <a:prstGeom prst="rect">
            <a:avLst/>
          </a:prstGeom>
        </p:spPr>
        <p:txBody>
          <a:bodyPr>
            <a:noAutofit/>
          </a:bodyPr>
          <a:lstStyle>
            <a:lvl1pPr marL="223838" indent="-223838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5488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4088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50976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79576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26464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55064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0195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lnSpc>
                <a:spcPct val="100000"/>
              </a:lnSpc>
              <a:spcBef>
                <a:spcPts val="0"/>
              </a:spcBef>
              <a:buSzTx/>
              <a:buNone/>
            </a:pPr>
            <a: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Спокойный сектор</a:t>
            </a:r>
            <a:b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495179" y="6156250"/>
            <a:ext cx="33123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Спокойный сектор</a:t>
            </a:r>
            <a:b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9E2C0A42-E0FF-49B5-B12D-FBE165994819}"/>
              </a:ext>
            </a:extLst>
          </p:cNvPr>
          <p:cNvPicPr>
            <a:picLocks noGrp="1" noChangeAspect="1"/>
          </p:cNvPicPr>
          <p:nvPr>
            <p:ph type="pic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" r="13"/>
          <a:stretch>
            <a:fillRect/>
          </a:stretch>
        </p:blipFill>
        <p:spPr>
          <a:xfrm>
            <a:off x="191080" y="648521"/>
            <a:ext cx="3748970" cy="5314632"/>
          </a:xfr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526AE448-E372-4008-BE9E-EF8E3BBE3AC1}"/>
              </a:ext>
            </a:extLst>
          </p:cNvPr>
          <p:cNvPicPr>
            <a:picLocks noGrp="1" noChangeAspect="1"/>
          </p:cNvPicPr>
          <p:nvPr>
            <p:ph type="pic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" r="13"/>
          <a:stretch>
            <a:fillRect/>
          </a:stretch>
        </p:blipFill>
        <p:spPr>
          <a:xfrm>
            <a:off x="4233222" y="648521"/>
            <a:ext cx="3761451" cy="5331474"/>
          </a:xfr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BAC6A0D9-77D1-4CFF-9427-D0CC89A3753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6897" y="633332"/>
            <a:ext cx="3754212" cy="5331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3871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2"/>
          <p:cNvSpPr txBox="1">
            <a:spLocks/>
          </p:cNvSpPr>
          <p:nvPr/>
        </p:nvSpPr>
        <p:spPr>
          <a:xfrm>
            <a:off x="-89043" y="6031258"/>
            <a:ext cx="4060501" cy="64012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>
                <a:solidFill>
                  <a:srgbClr val="FF9933"/>
                </a:solidFill>
              </a:rPr>
              <a:t> Среда для диалога с родителями</a:t>
            </a:r>
          </a:p>
          <a:p>
            <a:pPr algn="ctr"/>
            <a:r>
              <a:rPr lang="ru-RU" sz="1800" dirty="0">
                <a:solidFill>
                  <a:srgbClr val="FF9933"/>
                </a:solidFill>
              </a:rPr>
              <a:t> </a:t>
            </a:r>
          </a:p>
        </p:txBody>
      </p:sp>
      <p:sp>
        <p:nvSpPr>
          <p:cNvPr id="10" name="Заголовок 2"/>
          <p:cNvSpPr txBox="1">
            <a:spLocks/>
          </p:cNvSpPr>
          <p:nvPr/>
        </p:nvSpPr>
        <p:spPr>
          <a:xfrm>
            <a:off x="8086776" y="5969123"/>
            <a:ext cx="4105826" cy="70226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 lnSpcReduction="1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2200" dirty="0">
                <a:solidFill>
                  <a:srgbClr val="FF9933"/>
                </a:solidFill>
              </a:rPr>
              <a:t> </a:t>
            </a:r>
            <a:r>
              <a:rPr lang="ru-RU" sz="1800" dirty="0">
                <a:solidFill>
                  <a:srgbClr val="FF9933"/>
                </a:solidFill>
              </a:rPr>
              <a:t>Среда для диалога с родителями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2200" dirty="0">
                <a:solidFill>
                  <a:srgbClr val="FF9933"/>
                </a:solidFill>
              </a:rPr>
              <a:t> </a:t>
            </a:r>
          </a:p>
        </p:txBody>
      </p:sp>
      <p:sp>
        <p:nvSpPr>
          <p:cNvPr id="14" name="Заголовок 2"/>
          <p:cNvSpPr txBox="1">
            <a:spLocks/>
          </p:cNvSpPr>
          <p:nvPr/>
        </p:nvSpPr>
        <p:spPr>
          <a:xfrm>
            <a:off x="3747025" y="5867302"/>
            <a:ext cx="4339751" cy="80408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800" dirty="0">
                <a:solidFill>
                  <a:srgbClr val="FF9933"/>
                </a:solidFill>
              </a:rPr>
              <a:t>Среда для диалога с родителями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solidFill>
                  <a:srgbClr val="FF9933"/>
                </a:solidFill>
              </a:rPr>
              <a:t>  </a:t>
            </a:r>
          </a:p>
        </p:txBody>
      </p:sp>
      <p:sp>
        <p:nvSpPr>
          <p:cNvPr id="15" name="Заголовок 2"/>
          <p:cNvSpPr txBox="1">
            <a:spLocks/>
          </p:cNvSpPr>
          <p:nvPr/>
        </p:nvSpPr>
        <p:spPr>
          <a:xfrm>
            <a:off x="3502124" y="44059"/>
            <a:ext cx="5832648" cy="35290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rgbClr val="FF9933"/>
                </a:solidFill>
              </a:rPr>
              <a:t>4. </a:t>
            </a:r>
            <a:r>
              <a:rPr lang="ru-RU" sz="1800" b="1" dirty="0">
                <a:solidFill>
                  <a:srgbClr val="FF99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Организация среды для диалога с родителями</a:t>
            </a:r>
            <a:endParaRPr lang="ru-RU" sz="1800" b="1" dirty="0">
              <a:solidFill>
                <a:srgbClr val="FF9933"/>
              </a:solidFill>
            </a:endParaRPr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6FCF7DF0-40D3-4AB3-AA24-0706E9EB4FB2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" b="100"/>
          <a:stretch>
            <a:fillRect/>
          </a:stretch>
        </p:blipFill>
        <p:spPr>
          <a:xfrm>
            <a:off x="4025054" y="748176"/>
            <a:ext cx="3611636" cy="5119127"/>
          </a:xfr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54D836E0-B238-4942-96E4-0B43E919236F}"/>
              </a:ext>
            </a:extLst>
          </p:cNvPr>
          <p:cNvPicPr>
            <a:picLocks noGrp="1" noChangeAspect="1"/>
          </p:cNvPicPr>
          <p:nvPr>
            <p:ph type="pic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" b="100"/>
          <a:stretch>
            <a:fillRect/>
          </a:stretch>
        </p:blipFill>
        <p:spPr>
          <a:xfrm>
            <a:off x="135389" y="748176"/>
            <a:ext cx="3611636" cy="5119126"/>
          </a:xfr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B9741631-36BF-4A33-9AA8-AC228C94BCB7}"/>
              </a:ext>
            </a:extLst>
          </p:cNvPr>
          <p:cNvPicPr>
            <a:picLocks noGrp="1" noChangeAspect="1"/>
          </p:cNvPicPr>
          <p:nvPr>
            <p:ph type="pic" idx="10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" b="100"/>
          <a:stretch>
            <a:fillRect/>
          </a:stretch>
        </p:blipFill>
        <p:spPr>
          <a:xfrm>
            <a:off x="8087691" y="744862"/>
            <a:ext cx="3611059" cy="5119126"/>
          </a:xfrm>
        </p:spPr>
      </p:pic>
    </p:spTree>
    <p:extLst>
      <p:ext uri="{BB962C8B-B14F-4D97-AF65-F5344CB8AC3E}">
        <p14:creationId xmlns:p14="http://schemas.microsoft.com/office/powerpoint/2010/main" val="2213216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2414" y="357167"/>
            <a:ext cx="9144000" cy="1143007"/>
          </a:xfrm>
        </p:spPr>
        <p:txBody>
          <a:bodyPr/>
          <a:lstStyle/>
          <a:p>
            <a:r>
              <a:rPr lang="ru-RU" dirty="0"/>
              <a:t>Чем живём…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7090094-4165-4394-A49F-EC19AB4D558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4" t="2373" r="126"/>
          <a:stretch/>
        </p:blipFill>
        <p:spPr>
          <a:xfrm>
            <a:off x="693812" y="1500174"/>
            <a:ext cx="10441161" cy="5119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876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33712" y="6237288"/>
            <a:ext cx="4060499" cy="393576"/>
          </a:xfrm>
        </p:spPr>
        <p:txBody>
          <a:bodyPr>
            <a:noAutofit/>
          </a:bodyPr>
          <a:lstStyle/>
          <a:p>
            <a:pPr algn="ctr"/>
            <a:r>
              <a:rPr lang="ru-RU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Вход в группу, нижняя левая точка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92602" y="6312744"/>
            <a:ext cx="3578073" cy="318120"/>
          </a:xfrm>
        </p:spPr>
        <p:txBody>
          <a:bodyPr>
            <a:noAutofit/>
          </a:bodyPr>
          <a:lstStyle/>
          <a:p>
            <a:pPr algn="ctr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Нижняя правая точка</a:t>
            </a:r>
          </a:p>
        </p:txBody>
      </p:sp>
      <p:sp>
        <p:nvSpPr>
          <p:cNvPr id="16" name="Заголовок 2"/>
          <p:cNvSpPr txBox="1">
            <a:spLocks/>
          </p:cNvSpPr>
          <p:nvPr/>
        </p:nvSpPr>
        <p:spPr>
          <a:xfrm>
            <a:off x="121772" y="2780928"/>
            <a:ext cx="4041700" cy="5936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Верхняя левая точка</a:t>
            </a:r>
          </a:p>
        </p:txBody>
      </p:sp>
      <p:sp>
        <p:nvSpPr>
          <p:cNvPr id="17" name="Текст 3"/>
          <p:cNvSpPr txBox="1">
            <a:spLocks/>
          </p:cNvSpPr>
          <p:nvPr/>
        </p:nvSpPr>
        <p:spPr>
          <a:xfrm>
            <a:off x="4654252" y="2980952"/>
            <a:ext cx="3861882" cy="3181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200"/>
              </a:spcBef>
              <a:buSzPct val="80000"/>
              <a:buFont typeface="Wingdings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Верхняя правая точка</a:t>
            </a:r>
          </a:p>
        </p:txBody>
      </p:sp>
      <p:sp>
        <p:nvSpPr>
          <p:cNvPr id="18" name="Текст 3"/>
          <p:cNvSpPr txBox="1">
            <a:spLocks/>
          </p:cNvSpPr>
          <p:nvPr/>
        </p:nvSpPr>
        <p:spPr>
          <a:xfrm>
            <a:off x="8714243" y="1700808"/>
            <a:ext cx="3124200" cy="39604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200"/>
              </a:spcBef>
              <a:buSzPct val="80000"/>
              <a:buFont typeface="Wingdings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 </a:t>
            </a:r>
          </a:p>
          <a:p>
            <a:pPr algn="ctr"/>
            <a:r>
              <a:rPr lang="ru-RU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ранний возраст, младший, </a:t>
            </a:r>
            <a:r>
              <a:rPr lang="ru-RU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средний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старший, подготовительный </a:t>
            </a:r>
            <a:r>
              <a:rPr lang="ru-RU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нужное подчеркнуть) </a:t>
            </a:r>
            <a:r>
              <a:rPr lang="ru-RU" sz="24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группы с четырех точек по периметру</a:t>
            </a:r>
          </a:p>
        </p:txBody>
      </p:sp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570259FE-EC40-4936-8D0B-C4A50DC2877B}"/>
              </a:ext>
            </a:extLst>
          </p:cNvPr>
          <p:cNvPicPr>
            <a:picLocks noGrp="1" noChangeAspect="1"/>
          </p:cNvPicPr>
          <p:nvPr>
            <p:ph type="pic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" b="127"/>
          <a:stretch>
            <a:fillRect/>
          </a:stretch>
        </p:blipFill>
        <p:spPr>
          <a:xfrm>
            <a:off x="4654252" y="240311"/>
            <a:ext cx="3976688" cy="2743200"/>
          </a:xfrm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8D77282E-E819-49A1-A3C6-9358FB2AC573}"/>
              </a:ext>
            </a:extLst>
          </p:cNvPr>
          <p:cNvPicPr>
            <a:picLocks noGrp="1" noChangeAspect="1"/>
          </p:cNvPicPr>
          <p:nvPr>
            <p:ph type="pic" idx="1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" b="51"/>
          <a:stretch>
            <a:fillRect/>
          </a:stretch>
        </p:blipFill>
        <p:spPr>
          <a:xfrm>
            <a:off x="242833" y="3385144"/>
            <a:ext cx="3978275" cy="2743200"/>
          </a:xfr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60CCDE56-EC55-45D9-9291-1FFE64A178F1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" b="51"/>
          <a:stretch>
            <a:fillRect/>
          </a:stretch>
        </p:blipFill>
        <p:spPr>
          <a:xfrm>
            <a:off x="185197" y="227136"/>
            <a:ext cx="3978275" cy="2743200"/>
          </a:xfrm>
        </p:spPr>
      </p:pic>
      <p:pic>
        <p:nvPicPr>
          <p:cNvPr id="26" name="Рисунок 25">
            <a:extLst>
              <a:ext uri="{FF2B5EF4-FFF2-40B4-BE49-F238E27FC236}">
                <a16:creationId xmlns:a16="http://schemas.microsoft.com/office/drawing/2014/main" id="{FFE1186A-9385-4A1C-A106-25CCC1718491}"/>
              </a:ext>
            </a:extLst>
          </p:cNvPr>
          <p:cNvPicPr>
            <a:picLocks noGrp="1" noChangeAspect="1"/>
          </p:cNvPicPr>
          <p:nvPr>
            <p:ph type="pic" idx="1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6" b="146"/>
          <a:stretch>
            <a:fillRect/>
          </a:stretch>
        </p:blipFill>
        <p:spPr>
          <a:xfrm>
            <a:off x="4666863" y="3385144"/>
            <a:ext cx="3978275" cy="2743200"/>
          </a:xfrm>
        </p:spPr>
      </p:pic>
    </p:spTree>
    <p:extLst>
      <p:ext uri="{BB962C8B-B14F-4D97-AF65-F5344CB8AC3E}">
        <p14:creationId xmlns:p14="http://schemas.microsoft.com/office/powerpoint/2010/main" val="2705085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590356" y="1124744"/>
            <a:ext cx="6408712" cy="1185664"/>
          </a:xfrm>
        </p:spPr>
        <p:txBody>
          <a:bodyPr>
            <a:normAutofit/>
          </a:bodyPr>
          <a:lstStyle/>
          <a:p>
            <a:pPr algn="ctr"/>
            <a:r>
              <a:rPr lang="ru-RU" sz="2400" dirty="0"/>
              <a:t>1. Рабочий сектор </a:t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526461" y="3068960"/>
            <a:ext cx="4824536" cy="1828800"/>
          </a:xfrm>
        </p:spPr>
        <p:txBody>
          <a:bodyPr>
            <a:normAutofit/>
          </a:bodyPr>
          <a:lstStyle/>
          <a:p>
            <a:pPr algn="just"/>
            <a:r>
              <a:rPr lang="ru-RU" dirty="0">
                <a:solidFill>
                  <a:srgbClr val="FFFF00"/>
                </a:solidFill>
              </a:rPr>
              <a:t>Столы в группе расположены  в соответствии с санитарно -  гигиеническими требованиями.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EA49FE9-6779-4218-8485-8D8AA7F0DC8C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" b="56"/>
          <a:stretch>
            <a:fillRect/>
          </a:stretch>
        </p:blipFill>
        <p:spPr>
          <a:xfrm>
            <a:off x="1269876" y="609600"/>
            <a:ext cx="3977640" cy="5638800"/>
          </a:xfrm>
        </p:spPr>
      </p:pic>
    </p:spTree>
    <p:extLst>
      <p:ext uri="{BB962C8B-B14F-4D97-AF65-F5344CB8AC3E}">
        <p14:creationId xmlns:p14="http://schemas.microsoft.com/office/powerpoint/2010/main" val="1389676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2"/>
          <p:cNvSpPr txBox="1">
            <a:spLocks/>
          </p:cNvSpPr>
          <p:nvPr/>
        </p:nvSpPr>
        <p:spPr>
          <a:xfrm>
            <a:off x="331152" y="6187064"/>
            <a:ext cx="3550920" cy="53648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 lnSpcReduction="1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Рабочий сектор</a:t>
            </a:r>
          </a:p>
          <a:p>
            <a:pPr algn="ctr"/>
            <a:r>
              <a:rPr lang="ru-RU" sz="18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9" name="Заголовок 2"/>
          <p:cNvSpPr txBox="1">
            <a:spLocks/>
          </p:cNvSpPr>
          <p:nvPr/>
        </p:nvSpPr>
        <p:spPr>
          <a:xfrm>
            <a:off x="3967937" y="5517232"/>
            <a:ext cx="4502739" cy="133433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Рабочий сектор </a:t>
            </a:r>
          </a:p>
          <a:p>
            <a:pPr algn="ctr"/>
            <a:r>
              <a:rPr lang="ru-RU" sz="16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10" name="Заголовок 2"/>
          <p:cNvSpPr txBox="1">
            <a:spLocks/>
          </p:cNvSpPr>
          <p:nvPr/>
        </p:nvSpPr>
        <p:spPr>
          <a:xfrm>
            <a:off x="8220887" y="6097506"/>
            <a:ext cx="3923567" cy="70226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Рабочий сектор </a:t>
            </a:r>
          </a:p>
          <a:p>
            <a:pPr algn="ctr"/>
            <a:endParaRPr lang="ru-RU" sz="1800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Заголовок 2"/>
          <p:cNvSpPr txBox="1">
            <a:spLocks/>
          </p:cNvSpPr>
          <p:nvPr/>
        </p:nvSpPr>
        <p:spPr>
          <a:xfrm>
            <a:off x="3502124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РАБОЧИЙ СЕКТОР</a:t>
            </a:r>
          </a:p>
        </p:txBody>
      </p:sp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E4677672-9E9E-440D-8BF1-57AFF6627643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" b="119"/>
          <a:stretch>
            <a:fillRect/>
          </a:stretch>
        </p:blipFill>
        <p:spPr>
          <a:xfrm>
            <a:off x="4232428" y="652840"/>
            <a:ext cx="3723968" cy="5278345"/>
          </a:xfr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C198A01E-802F-4087-ADAC-8F0186D38835}"/>
              </a:ext>
            </a:extLst>
          </p:cNvPr>
          <p:cNvPicPr>
            <a:picLocks noGrp="1" noChangeAspect="1"/>
          </p:cNvPicPr>
          <p:nvPr>
            <p:ph type="pic" idx="1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" b="119"/>
          <a:stretch>
            <a:fillRect/>
          </a:stretch>
        </p:blipFill>
        <p:spPr>
          <a:xfrm>
            <a:off x="8220887" y="652841"/>
            <a:ext cx="3723968" cy="5279188"/>
          </a:xfr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16C5B6BD-916C-4D5B-8FE2-9F69B9C95B22}"/>
              </a:ext>
            </a:extLst>
          </p:cNvPr>
          <p:cNvPicPr>
            <a:picLocks noGrp="1" noChangeAspect="1"/>
          </p:cNvPicPr>
          <p:nvPr>
            <p:ph type="pic" idx="13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" b="119"/>
          <a:stretch>
            <a:fillRect/>
          </a:stretch>
        </p:blipFill>
        <p:spPr>
          <a:xfrm>
            <a:off x="243970" y="652841"/>
            <a:ext cx="3723967" cy="5278344"/>
          </a:xfrm>
        </p:spPr>
      </p:pic>
    </p:spTree>
    <p:extLst>
      <p:ext uri="{BB962C8B-B14F-4D97-AF65-F5344CB8AC3E}">
        <p14:creationId xmlns:p14="http://schemas.microsoft.com/office/powerpoint/2010/main" val="3694646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2"/>
          <p:cNvSpPr txBox="1">
            <a:spLocks/>
          </p:cNvSpPr>
          <p:nvPr/>
        </p:nvSpPr>
        <p:spPr>
          <a:xfrm>
            <a:off x="-89043" y="6031258"/>
            <a:ext cx="4060501" cy="64012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Рабочий сектор</a:t>
            </a:r>
          </a:p>
          <a:p>
            <a:pPr algn="ctr"/>
            <a:r>
              <a:rPr lang="ru-RU" sz="18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10" name="Заголовок 2"/>
          <p:cNvSpPr txBox="1">
            <a:spLocks/>
          </p:cNvSpPr>
          <p:nvPr/>
        </p:nvSpPr>
        <p:spPr>
          <a:xfrm>
            <a:off x="8593534" y="6097506"/>
            <a:ext cx="3550920" cy="70226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Рабочий сектор </a:t>
            </a:r>
          </a:p>
          <a:p>
            <a:pPr algn="ctr"/>
            <a:r>
              <a:rPr lang="ru-RU" sz="18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14" name="Заголовок 2"/>
          <p:cNvSpPr txBox="1">
            <a:spLocks/>
          </p:cNvSpPr>
          <p:nvPr/>
        </p:nvSpPr>
        <p:spPr>
          <a:xfrm>
            <a:off x="4381200" y="5946547"/>
            <a:ext cx="4247760" cy="80408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Рабочий сектор </a:t>
            </a:r>
          </a:p>
          <a:p>
            <a:pPr algn="ctr"/>
            <a:r>
              <a:rPr lang="ru-RU" sz="18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15" name="Заголовок 2"/>
          <p:cNvSpPr txBox="1">
            <a:spLocks/>
          </p:cNvSpPr>
          <p:nvPr/>
        </p:nvSpPr>
        <p:spPr>
          <a:xfrm>
            <a:off x="3502124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РАБОЧИЙ СЕКТОР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3B489E01-1A18-4463-BDB8-1F15A7A48554}"/>
              </a:ext>
            </a:extLst>
          </p:cNvPr>
          <p:cNvPicPr>
            <a:picLocks noGrp="1" noChangeAspect="1"/>
          </p:cNvPicPr>
          <p:nvPr>
            <p:ph type="pic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" b="75"/>
          <a:stretch>
            <a:fillRect/>
          </a:stretch>
        </p:blipFill>
        <p:spPr>
          <a:xfrm>
            <a:off x="29244" y="356885"/>
            <a:ext cx="3977640" cy="5638800"/>
          </a:xfr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0B194533-AF37-4064-A440-24A0321227FD}"/>
              </a:ext>
            </a:extLst>
          </p:cNvPr>
          <p:cNvPicPr>
            <a:picLocks noGrp="1" noChangeAspect="1"/>
          </p:cNvPicPr>
          <p:nvPr>
            <p:ph type="pic" idx="1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" b="75"/>
          <a:stretch>
            <a:fillRect/>
          </a:stretch>
        </p:blipFill>
        <p:spPr>
          <a:xfrm>
            <a:off x="4184292" y="371208"/>
            <a:ext cx="3951043" cy="5601096"/>
          </a:xfr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4F5EAC82-1D44-4090-9554-B35461C60C1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8157" y="371207"/>
            <a:ext cx="3967536" cy="5624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33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33772" y="6189039"/>
            <a:ext cx="4392487" cy="612441"/>
          </a:xfrm>
        </p:spPr>
        <p:txBody>
          <a:bodyPr>
            <a:normAutofit/>
          </a:bodyPr>
          <a:lstStyle/>
          <a:p>
            <a:pPr algn="ctr"/>
            <a:r>
              <a:rPr lang="ru-RU" sz="16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1.6. Рабочий сектор </a:t>
            </a:r>
            <a:br>
              <a:rPr lang="ru-RU" sz="16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(методическая литература педагога)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318548" y="6189040"/>
            <a:ext cx="3124200" cy="612441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6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1.7. Рабочий сектор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6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(ИКТ для педагога)</a:t>
            </a:r>
          </a:p>
        </p:txBody>
      </p:sp>
      <p:sp>
        <p:nvSpPr>
          <p:cNvPr id="6" name="Заголовок 2"/>
          <p:cNvSpPr txBox="1">
            <a:spLocks/>
          </p:cNvSpPr>
          <p:nvPr/>
        </p:nvSpPr>
        <p:spPr>
          <a:xfrm>
            <a:off x="3502124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rgbClr val="BA1010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РАБОЧИЙ СЕКТОР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E4AE794B-8391-4F46-87DC-A12741AE1392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" b="8"/>
          <a:stretch>
            <a:fillRect/>
          </a:stretch>
        </p:blipFill>
        <p:spPr>
          <a:xfrm>
            <a:off x="818453" y="609600"/>
            <a:ext cx="3891191" cy="5516248"/>
          </a:xfr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09531115-1B96-4ED8-8547-EC5F934EF293}"/>
              </a:ext>
            </a:extLst>
          </p:cNvPr>
          <p:cNvPicPr>
            <a:picLocks noGrp="1" noChangeAspect="1"/>
          </p:cNvPicPr>
          <p:nvPr>
            <p:ph type="pic" idx="1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" r="20"/>
          <a:stretch>
            <a:fillRect/>
          </a:stretch>
        </p:blipFill>
        <p:spPr>
          <a:xfrm>
            <a:off x="6891828" y="609600"/>
            <a:ext cx="3891191" cy="5516248"/>
          </a:xfrm>
        </p:spPr>
      </p:pic>
    </p:spTree>
    <p:extLst>
      <p:ext uri="{BB962C8B-B14F-4D97-AF65-F5344CB8AC3E}">
        <p14:creationId xmlns:p14="http://schemas.microsoft.com/office/powerpoint/2010/main" val="2664464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54052" y="6094420"/>
            <a:ext cx="5328592" cy="609600"/>
          </a:xfrm>
        </p:spPr>
        <p:txBody>
          <a:bodyPr>
            <a:normAutofit/>
          </a:bodyPr>
          <a:lstStyle/>
          <a:p>
            <a:pPr algn="ctr"/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Активный сектор </a:t>
            </a:r>
            <a:b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6" name="Заголовок 2"/>
          <p:cNvSpPr txBox="1">
            <a:spLocks/>
          </p:cNvSpPr>
          <p:nvPr/>
        </p:nvSpPr>
        <p:spPr>
          <a:xfrm>
            <a:off x="3502124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АКТИВНЫЙ СЕКТОР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7099FDDF-6B62-4036-B56B-1081FBEF1AED}"/>
              </a:ext>
            </a:extLst>
          </p:cNvPr>
          <p:cNvPicPr>
            <a:picLocks noGrp="1" noChangeAspect="1"/>
          </p:cNvPicPr>
          <p:nvPr>
            <p:ph type="pic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1"/>
          <a:stretch>
            <a:fillRect/>
          </a:stretch>
        </p:blipFill>
        <p:spPr>
          <a:xfrm>
            <a:off x="3712480" y="581670"/>
            <a:ext cx="3868229" cy="5483696"/>
          </a:xfrm>
        </p:spPr>
      </p:pic>
    </p:spTree>
    <p:extLst>
      <p:ext uri="{BB962C8B-B14F-4D97-AF65-F5344CB8AC3E}">
        <p14:creationId xmlns:p14="http://schemas.microsoft.com/office/powerpoint/2010/main" val="495679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 txBox="1">
            <a:spLocks/>
          </p:cNvSpPr>
          <p:nvPr/>
        </p:nvSpPr>
        <p:spPr>
          <a:xfrm>
            <a:off x="3934172" y="260648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АКТИВНЫЙ СЕКТОР</a:t>
            </a:r>
          </a:p>
        </p:txBody>
      </p:sp>
      <p:sp>
        <p:nvSpPr>
          <p:cNvPr id="5" name="Заголовок 2"/>
          <p:cNvSpPr txBox="1">
            <a:spLocks/>
          </p:cNvSpPr>
          <p:nvPr/>
        </p:nvSpPr>
        <p:spPr>
          <a:xfrm>
            <a:off x="304552" y="5908560"/>
            <a:ext cx="5099785" cy="7608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Активный сектор</a:t>
            </a:r>
            <a:r>
              <a:rPr lang="ru-RU" sz="1600" dirty="0">
                <a:solidFill>
                  <a:srgbClr val="407F21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6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Заголовок 2"/>
          <p:cNvSpPr txBox="1">
            <a:spLocks/>
          </p:cNvSpPr>
          <p:nvPr/>
        </p:nvSpPr>
        <p:spPr>
          <a:xfrm>
            <a:off x="6568429" y="5908560"/>
            <a:ext cx="4537207" cy="6096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Активный сектор </a:t>
            </a:r>
          </a:p>
          <a:p>
            <a:pPr algn="ctr"/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6E1A0208-75CA-47AC-90A9-1223B58D4138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39" r="5739"/>
          <a:stretch>
            <a:fillRect/>
          </a:stretch>
        </p:blipFill>
        <p:spPr>
          <a:xfrm>
            <a:off x="304552" y="736757"/>
            <a:ext cx="5404337" cy="5049507"/>
          </a:xfr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43CE2ACD-7F2F-48B7-9F58-D4261D9122DA}"/>
              </a:ext>
            </a:extLst>
          </p:cNvPr>
          <p:cNvPicPr>
            <a:picLocks noGrp="1" noChangeAspect="1"/>
          </p:cNvPicPr>
          <p:nvPr>
            <p:ph type="pic" idx="1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48" r="5748"/>
          <a:stretch>
            <a:fillRect/>
          </a:stretch>
        </p:blipFill>
        <p:spPr>
          <a:xfrm>
            <a:off x="6134863" y="707249"/>
            <a:ext cx="5404337" cy="5049507"/>
          </a:xfrm>
        </p:spPr>
      </p:pic>
    </p:spTree>
    <p:extLst>
      <p:ext uri="{BB962C8B-B14F-4D97-AF65-F5344CB8AC3E}">
        <p14:creationId xmlns:p14="http://schemas.microsoft.com/office/powerpoint/2010/main" val="3801777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34460" y="5949281"/>
            <a:ext cx="4671920" cy="827144"/>
          </a:xfrm>
        </p:spPr>
        <p:txBody>
          <a:bodyPr>
            <a:normAutofit/>
          </a:bodyPr>
          <a:lstStyle/>
          <a:p>
            <a:pPr algn="ctr"/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Активный сектор </a:t>
            </a:r>
            <a:b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600950" y="6147723"/>
            <a:ext cx="3124200" cy="612441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Активный сектор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7" name="Заголовок 2"/>
          <p:cNvSpPr txBox="1">
            <a:spLocks/>
          </p:cNvSpPr>
          <p:nvPr/>
        </p:nvSpPr>
        <p:spPr>
          <a:xfrm>
            <a:off x="3934172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АКТИВНЫЙ СЕКТОР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5EA115F5-404B-4ACC-877A-B6F7A9CD9C5A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" b="19"/>
          <a:stretch>
            <a:fillRect/>
          </a:stretch>
        </p:blipFill>
        <p:spPr>
          <a:xfrm>
            <a:off x="1709475" y="692696"/>
            <a:ext cx="3689365" cy="5229299"/>
          </a:xfr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BDEF65AC-3452-49CC-AE76-E5B4FDC90A22}"/>
              </a:ext>
            </a:extLst>
          </p:cNvPr>
          <p:cNvPicPr>
            <a:picLocks noGrp="1" noChangeAspect="1"/>
          </p:cNvPicPr>
          <p:nvPr>
            <p:ph type="pic" idx="1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" b="96"/>
          <a:stretch>
            <a:fillRect/>
          </a:stretch>
        </p:blipFill>
        <p:spPr>
          <a:xfrm>
            <a:off x="7226933" y="711368"/>
            <a:ext cx="3689365" cy="5230135"/>
          </a:xfrm>
        </p:spPr>
      </p:pic>
    </p:spTree>
    <p:extLst>
      <p:ext uri="{BB962C8B-B14F-4D97-AF65-F5344CB8AC3E}">
        <p14:creationId xmlns:p14="http://schemas.microsoft.com/office/powerpoint/2010/main" val="1196110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GraduationAlbum_16x9">
  <a:themeElements>
    <a:clrScheme name="GraduationAlbum_16x9">
      <a:dk1>
        <a:sysClr val="windowText" lastClr="000000"/>
      </a:dk1>
      <a:lt1>
        <a:sysClr val="window" lastClr="FFFFFF"/>
      </a:lt1>
      <a:dk2>
        <a:srgbClr val="292929"/>
      </a:dk2>
      <a:lt2>
        <a:srgbClr val="DDDDDD"/>
      </a:lt2>
      <a:accent1>
        <a:srgbClr val="E1AC16"/>
      </a:accent1>
      <a:accent2>
        <a:srgbClr val="1E83DE"/>
      </a:accent2>
      <a:accent3>
        <a:srgbClr val="BA1010"/>
      </a:accent3>
      <a:accent4>
        <a:srgbClr val="DC7106"/>
      </a:accent4>
      <a:accent5>
        <a:srgbClr val="407F21"/>
      </a:accent5>
      <a:accent6>
        <a:srgbClr val="6C4576"/>
      </a:accent6>
      <a:hlink>
        <a:srgbClr val="E1AC16"/>
      </a:hlink>
      <a:folHlink>
        <a:srgbClr val="969696"/>
      </a:folHlink>
    </a:clrScheme>
    <a:fontScheme name="GraduationAlbum_16x9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a:style>
    </a:spDef>
    <a:lnDef>
      <a:spPr>
        <a:ln w="12700"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110000"/>
          </a:lnSpc>
          <a:defRPr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GraduationAlbum_16x9">
      <a:dk1>
        <a:sysClr val="windowText" lastClr="000000"/>
      </a:dk1>
      <a:lt1>
        <a:sysClr val="window" lastClr="FFFFFF"/>
      </a:lt1>
      <a:dk2>
        <a:srgbClr val="292929"/>
      </a:dk2>
      <a:lt2>
        <a:srgbClr val="DDDDDD"/>
      </a:lt2>
      <a:accent1>
        <a:srgbClr val="E1AC16"/>
      </a:accent1>
      <a:accent2>
        <a:srgbClr val="1E83DE"/>
      </a:accent2>
      <a:accent3>
        <a:srgbClr val="BA1010"/>
      </a:accent3>
      <a:accent4>
        <a:srgbClr val="DC7106"/>
      </a:accent4>
      <a:accent5>
        <a:srgbClr val="407F21"/>
      </a:accent5>
      <a:accent6>
        <a:srgbClr val="6C4576"/>
      </a:accent6>
      <a:hlink>
        <a:srgbClr val="E1AC16"/>
      </a:hlink>
      <a:folHlink>
        <a:srgbClr val="969696"/>
      </a:folHlink>
    </a:clrScheme>
    <a:fontScheme name="GraduationAlbum_16x9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GraduationAlbum_16x9">
      <a:dk1>
        <a:sysClr val="windowText" lastClr="000000"/>
      </a:dk1>
      <a:lt1>
        <a:sysClr val="window" lastClr="FFFFFF"/>
      </a:lt1>
      <a:dk2>
        <a:srgbClr val="292929"/>
      </a:dk2>
      <a:lt2>
        <a:srgbClr val="DDDDDD"/>
      </a:lt2>
      <a:accent1>
        <a:srgbClr val="E1AC16"/>
      </a:accent1>
      <a:accent2>
        <a:srgbClr val="1E83DE"/>
      </a:accent2>
      <a:accent3>
        <a:srgbClr val="BA1010"/>
      </a:accent3>
      <a:accent4>
        <a:srgbClr val="DC7106"/>
      </a:accent4>
      <a:accent5>
        <a:srgbClr val="407F21"/>
      </a:accent5>
      <a:accent6>
        <a:srgbClr val="6C4576"/>
      </a:accent6>
      <a:hlink>
        <a:srgbClr val="E1AC16"/>
      </a:hlink>
      <a:folHlink>
        <a:srgbClr val="969696"/>
      </a:folHlink>
    </a:clrScheme>
    <a:fontScheme name="GraduationAlbum_16x9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E6313D3F-4C96-479C-A8EF-55F4C044825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Альбом для фотографий с выпускного вечера с черным фоном (широкоэкранный формат)</Template>
  <TotalTime>0</TotalTime>
  <Words>260</Words>
  <Application>Microsoft Office PowerPoint</Application>
  <PresentationFormat>Произвольный</PresentationFormat>
  <Paragraphs>76</Paragraphs>
  <Slides>14</Slides>
  <Notes>14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Cambria</vt:lpstr>
      <vt:lpstr>Times New Roman</vt:lpstr>
      <vt:lpstr>Wingdings</vt:lpstr>
      <vt:lpstr>GraduationAlbum_16x9</vt:lpstr>
      <vt:lpstr>Средняя группа (3 – 4 года) </vt:lpstr>
      <vt:lpstr>Вход в группу, нижняя левая точка</vt:lpstr>
      <vt:lpstr>1. Рабочий сектор  </vt:lpstr>
      <vt:lpstr>Презентация PowerPoint</vt:lpstr>
      <vt:lpstr>Презентация PowerPoint</vt:lpstr>
      <vt:lpstr>1.6. Рабочий сектор  (методическая литература педагога)</vt:lpstr>
      <vt:lpstr>  Активный сектор   </vt:lpstr>
      <vt:lpstr>Презентация PowerPoint</vt:lpstr>
      <vt:lpstr> Активный сектор   </vt:lpstr>
      <vt:lpstr> Активный сектор </vt:lpstr>
      <vt:lpstr>Презентация PowerPoint</vt:lpstr>
      <vt:lpstr>Презентация PowerPoint</vt:lpstr>
      <vt:lpstr>Презентация PowerPoint</vt:lpstr>
      <vt:lpstr>Чем живём…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2018-04-22T15:15:56Z</dcterms:created>
  <dcterms:modified xsi:type="dcterms:W3CDTF">2022-04-01T11:50:35Z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TC028133329991</vt:lpwstr>
  </property>
</Properties>
</file>