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8" r:id="rId3"/>
    <p:sldId id="260" r:id="rId4"/>
    <p:sldId id="257" r:id="rId5"/>
    <p:sldId id="262" r:id="rId6"/>
    <p:sldId id="263" r:id="rId7"/>
    <p:sldId id="264" r:id="rId8"/>
    <p:sldId id="259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08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41" autoAdjust="0"/>
    <p:restoredTop sz="94660"/>
  </p:normalViewPr>
  <p:slideViewPr>
    <p:cSldViewPr>
      <p:cViewPr varScale="1">
        <p:scale>
          <a:sx n="78" d="100"/>
          <a:sy n="78" d="100"/>
        </p:scale>
        <p:origin x="1170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9347DD-352B-47DB-815A-94F3B8DD5330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E0BB61-3EF1-44F2-9990-9AD90ECBD4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17299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E0BB61-3EF1-44F2-9990-9AD90ECBD456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6697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4191F-09EB-43CE-A1CD-71ED15C65F99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C3898-0955-4088-83F8-9553A3B9D1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4191F-09EB-43CE-A1CD-71ED15C65F99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C3898-0955-4088-83F8-9553A3B9D1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4191F-09EB-43CE-A1CD-71ED15C65F99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C3898-0955-4088-83F8-9553A3B9D1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4191F-09EB-43CE-A1CD-71ED15C65F99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C3898-0955-4088-83F8-9553A3B9D1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4191F-09EB-43CE-A1CD-71ED15C65F99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C3898-0955-4088-83F8-9553A3B9D1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4191F-09EB-43CE-A1CD-71ED15C65F99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C3898-0955-4088-83F8-9553A3B9D1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4191F-09EB-43CE-A1CD-71ED15C65F99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C3898-0955-4088-83F8-9553A3B9D1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4191F-09EB-43CE-A1CD-71ED15C65F99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C3898-0955-4088-83F8-9553A3B9D1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4191F-09EB-43CE-A1CD-71ED15C65F99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C3898-0955-4088-83F8-9553A3B9D1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4191F-09EB-43CE-A1CD-71ED15C65F99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C3898-0955-4088-83F8-9553A3B9D1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4191F-09EB-43CE-A1CD-71ED15C65F99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64C3898-0955-4088-83F8-9553A3B9D1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A84191F-09EB-43CE-A1CD-71ED15C65F99}" type="datetimeFigureOut">
              <a:rPr lang="ru-RU" smtClean="0"/>
              <a:pPr/>
              <a:t>26.01.2020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64C3898-0955-4088-83F8-9553A3B9D1E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851648" cy="1643074"/>
          </a:xfrm>
        </p:spPr>
        <p:txBody>
          <a:bodyPr>
            <a:normAutofit/>
          </a:bodyPr>
          <a:lstStyle/>
          <a:p>
            <a:pPr algn="ctr"/>
            <a:r>
              <a:rPr lang="ru-RU" sz="9600" dirty="0" smtClean="0"/>
              <a:t>Фотосинтез </a:t>
            </a:r>
            <a:endParaRPr lang="ru-RU" sz="9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428868"/>
            <a:ext cx="5106257" cy="33432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3571876"/>
            <a:ext cx="3238496" cy="2428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Уравнение фотосинтеза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000240"/>
            <a:ext cx="8229600" cy="438912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4000" dirty="0" smtClean="0"/>
              <a:t>Углекислый газ + вода </a:t>
            </a:r>
          </a:p>
          <a:p>
            <a:pPr>
              <a:buNone/>
            </a:pPr>
            <a:endParaRPr lang="ru-RU" sz="4000" dirty="0" smtClean="0"/>
          </a:p>
          <a:p>
            <a:pPr>
              <a:buNone/>
            </a:pPr>
            <a:endParaRPr lang="ru-RU" sz="4000" dirty="0" smtClean="0"/>
          </a:p>
          <a:p>
            <a:pPr>
              <a:buNone/>
            </a:pPr>
            <a:r>
              <a:rPr lang="ru-RU" sz="4000" dirty="0" smtClean="0"/>
              <a:t>Крахмал               сахар + кислород</a:t>
            </a:r>
            <a:endParaRPr lang="ru-RU" sz="4000" dirty="0"/>
          </a:p>
        </p:txBody>
      </p:sp>
      <p:sp>
        <p:nvSpPr>
          <p:cNvPr id="6" name="Стрелка вправо 5"/>
          <p:cNvSpPr/>
          <p:nvPr/>
        </p:nvSpPr>
        <p:spPr>
          <a:xfrm>
            <a:off x="2643174" y="3286124"/>
            <a:ext cx="3000396" cy="1285884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Свет и хлорофилл</a:t>
            </a: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3071802" y="5000636"/>
            <a:ext cx="92869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0800000">
            <a:off x="3071802" y="5143512"/>
            <a:ext cx="92869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Типы питания растений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928802"/>
            <a:ext cx="8686800" cy="4389120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4800" dirty="0" smtClean="0"/>
              <a:t>Почвенный (минеральный)</a:t>
            </a:r>
          </a:p>
          <a:p>
            <a:pPr marL="514350" indent="-514350">
              <a:buNone/>
            </a:pPr>
            <a:endParaRPr lang="ru-RU" sz="4800" dirty="0" smtClean="0"/>
          </a:p>
          <a:p>
            <a:pPr marL="514350" indent="-514350"/>
            <a:r>
              <a:rPr lang="ru-RU" sz="4800" dirty="0" smtClean="0"/>
              <a:t>Воздушный (фотосинтез)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Домашнее задание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§ 34. </a:t>
            </a:r>
          </a:p>
          <a:p>
            <a:r>
              <a:rPr lang="ru-RU" dirty="0" smtClean="0"/>
              <a:t>Вопросы в тетради: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Значение фотосинтеза для самих растений.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Может ли фотосинтез происходить в корне растения?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Откуда  появляется кислород зимой, когда растения лишены листьев? (для сильных учеников).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9144000" cy="4389120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ru-RU" sz="4400" dirty="0" smtClean="0"/>
              <a:t>Процесс был назван </a:t>
            </a:r>
            <a:r>
              <a:rPr lang="ru-RU" sz="4400" b="1" dirty="0" smtClean="0">
                <a:solidFill>
                  <a:srgbClr val="1308A4"/>
                </a:solidFill>
              </a:rPr>
              <a:t>фотосинтезом</a:t>
            </a:r>
            <a:r>
              <a:rPr lang="ru-RU" sz="4400" dirty="0" smtClean="0"/>
              <a:t> от двух греческих слов : </a:t>
            </a:r>
          </a:p>
          <a:p>
            <a:pPr indent="0"/>
            <a:r>
              <a:rPr lang="ru-RU" sz="4400" dirty="0" smtClean="0"/>
              <a:t>«</a:t>
            </a:r>
            <a:r>
              <a:rPr lang="ru-RU" sz="4400" dirty="0" err="1" smtClean="0"/>
              <a:t>фотос</a:t>
            </a:r>
            <a:r>
              <a:rPr lang="ru-RU" sz="4400" dirty="0" smtClean="0"/>
              <a:t>» - свет </a:t>
            </a:r>
          </a:p>
          <a:p>
            <a:pPr indent="0"/>
            <a:r>
              <a:rPr lang="ru-RU" sz="4400" dirty="0" smtClean="0"/>
              <a:t>«синтез» - соединение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/>
          <a:lstStyle/>
          <a:p>
            <a:r>
              <a:rPr lang="ru-RU" b="1" dirty="0" smtClean="0"/>
              <a:t>Опыты Джозефа Пристли</a:t>
            </a:r>
            <a:endParaRPr lang="ru-RU" b="1" dirty="0"/>
          </a:p>
        </p:txBody>
      </p:sp>
      <p:pic>
        <p:nvPicPr>
          <p:cNvPr id="4" name="Содержимое 3" descr="Image5386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28794" y="1643050"/>
            <a:ext cx="5380545" cy="48659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1714488"/>
            <a:ext cx="3892788" cy="41862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52536" y="500018"/>
            <a:ext cx="6143668" cy="6357982"/>
          </a:xfrm>
        </p:spPr>
        <p:txBody>
          <a:bodyPr>
            <a:normAutofit lnSpcReduction="10000"/>
          </a:bodyPr>
          <a:lstStyle/>
          <a:p>
            <a:pPr indent="0">
              <a:buNone/>
            </a:pPr>
            <a:r>
              <a:rPr lang="ru-RU" sz="3500" dirty="0" smtClean="0"/>
              <a:t>"</a:t>
            </a:r>
            <a:r>
              <a:rPr lang="ru-RU" sz="3000" dirty="0" smtClean="0"/>
              <a:t>Дайте самому лучшему повару сколько угодно свежего воздуха, сколько угодно солнечного света и целую речку чистой воды и попросите, чтобы из всего этого он приготовил вам сахар, крахмал, жир и зерно, - он решит, что вы над ним смеётесь. Но то, что кажется совершенно фантастическим человеку, беспрепятственно совершается в зеленых листьях растений".</a:t>
            </a:r>
          </a:p>
          <a:p>
            <a:pPr algn="ctr">
              <a:buNone/>
            </a:pPr>
            <a:r>
              <a:rPr lang="ru-RU" sz="3000" b="1" i="1" dirty="0" smtClean="0"/>
              <a:t>К.А. Тимирязев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Необходимость углекислого газа для образования крахмала</a:t>
            </a:r>
            <a:endParaRPr lang="ru-RU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1857364"/>
            <a:ext cx="4143404" cy="477759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Выделение зелёным растением кислорода на свету</a:t>
            </a:r>
            <a:endParaRPr lang="ru-RU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285992"/>
            <a:ext cx="7307135" cy="40371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9434" y="746527"/>
            <a:ext cx="7145131" cy="53649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00174"/>
            <a:ext cx="8229600" cy="4389120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Из чего?</a:t>
            </a:r>
          </a:p>
          <a:p>
            <a:r>
              <a:rPr lang="ru-RU" sz="4400" dirty="0" smtClean="0"/>
              <a:t>Где?</a:t>
            </a:r>
          </a:p>
          <a:p>
            <a:r>
              <a:rPr lang="ru-RU" sz="4400" dirty="0" smtClean="0"/>
              <a:t>При каком условии?</a:t>
            </a:r>
          </a:p>
          <a:p>
            <a:r>
              <a:rPr lang="ru-RU" sz="4400" dirty="0" smtClean="0"/>
              <a:t>Какое вещество образуется?</a:t>
            </a:r>
          </a:p>
          <a:p>
            <a:r>
              <a:rPr lang="ru-RU" sz="4400" dirty="0" smtClean="0"/>
              <a:t>Какой газ выделяется?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229600" cy="4389120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ru-RU" sz="4400" b="1" dirty="0" smtClean="0">
                <a:solidFill>
                  <a:srgbClr val="1308A4"/>
                </a:solidFill>
              </a:rPr>
              <a:t>Фотосинтез</a:t>
            </a:r>
            <a:r>
              <a:rPr lang="ru-RU" sz="4400" dirty="0" smtClean="0"/>
              <a:t> – это процесс, в ходе которого из углекислого газа и воды в хлоропластах листа на свету образуется крахмал, и при этом выделяется кислород.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2">
      <a:dk1>
        <a:sysClr val="windowText" lastClr="000000"/>
      </a:dk1>
      <a:lt1>
        <a:srgbClr val="00CC00"/>
      </a:lt1>
      <a:dk2>
        <a:srgbClr val="009900"/>
      </a:dk2>
      <a:lt2>
        <a:srgbClr val="10CF9B"/>
      </a:lt2>
      <a:accent1>
        <a:srgbClr val="10CF9B"/>
      </a:accent1>
      <a:accent2>
        <a:srgbClr val="0B9B74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161</TotalTime>
  <Words>208</Words>
  <Application>Microsoft Office PowerPoint</Application>
  <PresentationFormat>Экран (4:3)</PresentationFormat>
  <Paragraphs>33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Calibri</vt:lpstr>
      <vt:lpstr>Constantia</vt:lpstr>
      <vt:lpstr>Wingdings 2</vt:lpstr>
      <vt:lpstr>Поток</vt:lpstr>
      <vt:lpstr>Фотосинтез </vt:lpstr>
      <vt:lpstr>Презентация PowerPoint</vt:lpstr>
      <vt:lpstr>Опыты Джозефа Пристли</vt:lpstr>
      <vt:lpstr>Презентация PowerPoint</vt:lpstr>
      <vt:lpstr>Необходимость углекислого газа для образования крахмала</vt:lpstr>
      <vt:lpstr>Выделение зелёным растением кислорода на свету</vt:lpstr>
      <vt:lpstr>Презентация PowerPoint</vt:lpstr>
      <vt:lpstr>Презентация PowerPoint</vt:lpstr>
      <vt:lpstr>Презентация PowerPoint</vt:lpstr>
      <vt:lpstr>Уравнение фотосинтеза</vt:lpstr>
      <vt:lpstr>Типы питания растений</vt:lpstr>
      <vt:lpstr>Домашнее задание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Фотосинтез. Дыхание растений.</dc:title>
  <dc:creator>Наташа</dc:creator>
  <cp:lastModifiedBy>Наталия</cp:lastModifiedBy>
  <cp:revision>17</cp:revision>
  <dcterms:created xsi:type="dcterms:W3CDTF">2012-04-30T19:46:16Z</dcterms:created>
  <dcterms:modified xsi:type="dcterms:W3CDTF">2020-01-26T15:46:59Z</dcterms:modified>
</cp:coreProperties>
</file>