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1" r:id="rId11"/>
    <p:sldId id="265" r:id="rId12"/>
    <p:sldId id="266" r:id="rId13"/>
    <p:sldId id="279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0" r:id="rId24"/>
    <p:sldId id="277" r:id="rId25"/>
    <p:sldId id="278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3B7"/>
    <a:srgbClr val="7CA48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4D1DCB6-FA4D-4DEF-A07E-2B6D95A645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8D4220D6-FD9C-4724-A092-2F6CD36B21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0E1711C-7382-450E-8680-029863EBC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9F61BF1-82C0-4882-9E63-4E44FFB2E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8FC30F2-22BB-4566-B491-2FA54D036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8556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C11C8D-428F-44E7-92BA-BE48C6B8F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24744914-D0C2-4F3B-86A9-C16C9C511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EB5641B-FF86-47C2-872B-942F798C6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0BF584E-0585-4E97-80C3-6D24EBD2F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9663AF8-7E17-45BC-A27F-67F57CE66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884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250A9AF-82A0-42D7-AC46-A583EF2008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72F242A-66A1-4946-815F-5DFB3E459C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D6B93FC-2B77-4B8C-B92D-D70B76764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39805E5-7160-448F-8AC5-3C3BE4BCE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3308FA0-6BE4-41C7-A761-653BEFE0F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089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915E79-1DA1-4169-9DEA-1D76EACEE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B3BF5C6-4810-498D-B897-E248DA35A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F00BB2A-4DFE-4440-9083-AE298CD54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8C1CA86-8FB7-47DC-8453-70DF249B8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0B21A2D-C964-4A9F-84CF-61E23B35F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730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4744FD0-1161-4B27-B296-E1F2B5B24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9902639-555A-4148-AEEE-C29C9D0CA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8175F6D-F453-482D-A542-8BFB00999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78EB4E5-EFCC-4FA5-8BEA-69B6895B6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B7A568F-92A9-44D3-B072-07470329F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508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4110625-53D3-4CC0-830C-A80FAF3F9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B629E65-432B-4CDB-9E26-97A1C6B73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E7B5E0D-E208-4576-819B-EE4BCDD5C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D675BDD3-BCA9-4CBF-AFD0-BA2BA19FE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11477E41-2686-4F8C-8881-24AAD7DFC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76245AA-2DE7-4775-9CB1-1606E1536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2040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74BE24-C65E-45CC-8C98-ED3D8385A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983CD63-EC96-4544-AC43-E60692F26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61177FC-8388-43F2-8C63-B1C63551F5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E6F90284-EC27-47AB-877D-386412B7D2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6F124BF-45B0-4250-B0A2-33176F99D9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6BD7BEB-E084-4CCF-9916-7291A952B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402775F9-DD32-4834-9BBD-FA1CDD4A9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9E7E5782-9D9E-4FE1-BDFD-C29E59760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260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5042430-EE1D-4C91-85B2-134126A66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DE4CD0DA-123B-40B3-A596-C10AB98E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52C710C6-4F6A-4CEA-854C-3B52B3B51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7EAF8DC-0394-40B7-A8A8-07E448291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72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79AD445E-3755-49F7-8D91-292DE6E33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3AF8E2C-30AB-42BA-B5FB-94091E8D2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9AF1AE17-6778-4897-AB58-83492E17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6436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CCC3039-E8F7-4AB9-9C88-33322BE79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4EDC82F-CE9D-45FF-ADB2-44FC073AC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24C1CE5-0071-4829-9255-43F05247F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9D8B18C-72F2-44C1-A71C-D9D866064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63503CA-0536-4A8F-89F5-EB3A11A8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AF3C5AB-59AC-4EBD-BF73-6ED0A0228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6186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4DDA909-34DD-4F7E-8CC9-A83328C17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873890E9-BA79-46D0-8D3A-423D80A044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24760D2-F44F-4261-A03E-1E324908EE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EA3B5DC-22B6-4863-845E-9CC70E146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C5C10F5-7554-42EB-9F59-5FA88D60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95D8C94-7670-4A4B-B4B6-7D3F96E5F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43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A404F7-CA06-49A1-9318-F9CF16E3E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71F196B-B312-43E6-925D-86ABAE34B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E6D4E50-C8EC-4C2F-8EBF-8B9F7AC153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780E0-1FF9-4905-B6B3-7BC6FD3AF09A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98E7F49-B1AA-40AD-B6A7-4B07E49175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7A83755-F96D-42D1-9298-1F8000C7D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4FA63-744B-4513-8B83-DF2A75CA7E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634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A5E02F8-6E74-4ABF-B1A9-A650B989F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30619"/>
            <a:ext cx="9144000" cy="108081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7200" b="1" dirty="0"/>
              <a:t>HOUSEHOLD OBJECTS</a:t>
            </a:r>
            <a:endParaRPr lang="ru-RU" sz="7200" b="1" dirty="0"/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F95E9541-FC62-4C82-A493-BC72C0F91814}"/>
              </a:ext>
            </a:extLst>
          </p:cNvPr>
          <p:cNvSpPr txBox="1">
            <a:spLocks/>
          </p:cNvSpPr>
          <p:nvPr/>
        </p:nvSpPr>
        <p:spPr>
          <a:xfrm>
            <a:off x="1418897" y="2068785"/>
            <a:ext cx="9144000" cy="10808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/>
              <a:t>Предметы домашнего обихода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AF4365C-578D-4B80-ABDA-848DB28C883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77733" y="3428999"/>
            <a:ext cx="2369964" cy="288555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0028419-F86D-4FF4-B771-EA02FBB1B69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20933" y="3428999"/>
            <a:ext cx="2369964" cy="288555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5F94E8F-05E6-4CEE-BA14-C3501004761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64133" y="3478923"/>
            <a:ext cx="2369964" cy="288555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37F2BD08-13A5-4D44-B7F1-AABC501A49F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43968" y="3509256"/>
            <a:ext cx="2369964" cy="271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17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7F1EA16-CB60-49E8-8E44-CD32F885E51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6648" y="451945"/>
            <a:ext cx="4824247" cy="578068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4938707-43AA-43D4-9CB7-B8B21C629DBF}"/>
              </a:ext>
            </a:extLst>
          </p:cNvPr>
          <p:cNvSpPr txBox="1"/>
          <p:nvPr/>
        </p:nvSpPr>
        <p:spPr>
          <a:xfrm>
            <a:off x="6813330" y="3950476"/>
            <a:ext cx="4411719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Calibri" panose="020F0502020204030204"/>
              </a:rPr>
              <a:t>раковина</a:t>
            </a:r>
            <a:r>
              <a:rPr kumimoji="0" lang="en-US" sz="6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557416" y="867801"/>
            <a:ext cx="21125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en-US" sz="6000" b="1" dirty="0"/>
              <a:t>a sink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174598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7044555" y="2023407"/>
            <a:ext cx="265649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/>
            <a:r>
              <a:rPr lang="en-US" sz="6000" b="1" dirty="0">
                <a:solidFill>
                  <a:prstClr val="black"/>
                </a:solidFill>
              </a:rPr>
              <a:t>a kettle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6A529B8-9E33-4A95-833E-8778EE4CCCF3}"/>
              </a:ext>
            </a:extLst>
          </p:cNvPr>
          <p:cNvSpPr txBox="1"/>
          <p:nvPr/>
        </p:nvSpPr>
        <p:spPr>
          <a:xfrm>
            <a:off x="7044555" y="3747787"/>
            <a:ext cx="2824659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6000" b="1" dirty="0">
                <a:solidFill>
                  <a:prstClr val="black"/>
                </a:solidFill>
                <a:latin typeface="Calibri" panose="020F0502020204030204"/>
              </a:rPr>
              <a:t>чайник</a:t>
            </a: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EF95927D-BE9C-44F4-BCCC-704EE2B1EDC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6472" y="809297"/>
            <a:ext cx="4487917" cy="485315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98835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052443" y="1910731"/>
            <a:ext cx="30269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lvl="0"/>
            <a:r>
              <a:rPr lang="en-US" sz="6000" b="1" dirty="0">
                <a:solidFill>
                  <a:prstClr val="black"/>
                </a:solidFill>
              </a:rPr>
              <a:t>cushions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AE163ED-730F-485D-A4B8-D404029122F7}"/>
              </a:ext>
            </a:extLst>
          </p:cNvPr>
          <p:cNvSpPr txBox="1"/>
          <p:nvPr/>
        </p:nvSpPr>
        <p:spPr>
          <a:xfrm>
            <a:off x="7052443" y="3931606"/>
            <a:ext cx="3384330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lvl="0"/>
            <a:r>
              <a:rPr lang="ky-KG" sz="6000" b="1" dirty="0">
                <a:solidFill>
                  <a:prstClr val="black"/>
                </a:solidFill>
              </a:rPr>
              <a:t>подушки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10CBCF4-365E-4125-A4AE-1C272C23024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9503" y="704193"/>
            <a:ext cx="4803227" cy="566507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1545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052443" y="2015834"/>
            <a:ext cx="36681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fireplace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AE163ED-730F-485D-A4B8-D404029122F7}"/>
              </a:ext>
            </a:extLst>
          </p:cNvPr>
          <p:cNvSpPr txBox="1"/>
          <p:nvPr/>
        </p:nvSpPr>
        <p:spPr>
          <a:xfrm>
            <a:off x="7189078" y="3942116"/>
            <a:ext cx="27221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y-KG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камин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2394B1D-FFE9-45EE-9566-2C5880B2BA0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1242" y="567559"/>
            <a:ext cx="4708634" cy="557573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03692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0896EC7-83A2-4537-BDAC-2D51808B604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0014" y="382615"/>
            <a:ext cx="5370786" cy="621161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7672550" y="2609393"/>
            <a:ext cx="273794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fridge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249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D1EB0C6-3407-47E6-9FEB-4F362FD159C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4305" y="401364"/>
            <a:ext cx="4624551" cy="605527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6801384" y="4023239"/>
            <a:ext cx="4411719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washbasin 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342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7619998" y="2746028"/>
            <a:ext cx="273794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bath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E0F1D6A0-08E5-4077-97C4-146B2B595E1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876" y="496613"/>
            <a:ext cx="4887312" cy="586477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3603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283670" y="2751559"/>
            <a:ext cx="30269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cooker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00EE2FF-F690-4D51-B586-60CCF4BB8D0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7308" y="609599"/>
            <a:ext cx="4508692" cy="547589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729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7478108" y="2921167"/>
            <a:ext cx="273794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plant 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4D471E9-5905-440B-9740-F6BDEF65F20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7973" y="517634"/>
            <a:ext cx="5192110" cy="582273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2211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083973" y="3014318"/>
            <a:ext cx="30269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mirror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1D7CCEB-CC4D-45C8-99A2-E1BB209B9CF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6138" y="615223"/>
            <a:ext cx="4645572" cy="562755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545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0896EC7-83A2-4537-BDAC-2D51808B604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0014" y="382615"/>
            <a:ext cx="5370786" cy="621161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7704081" y="2125917"/>
            <a:ext cx="273794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en-US" sz="6000" b="1" dirty="0"/>
              <a:t>a fridge </a:t>
            </a:r>
            <a:endParaRPr lang="ru-RU" sz="6000" b="1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6A529B8-9E33-4A95-833E-8778EE4CCCF3}"/>
              </a:ext>
            </a:extLst>
          </p:cNvPr>
          <p:cNvSpPr txBox="1"/>
          <p:nvPr/>
        </p:nvSpPr>
        <p:spPr>
          <a:xfrm>
            <a:off x="6984124" y="4069931"/>
            <a:ext cx="4661337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ky-KG" sz="6000" b="1" dirty="0"/>
              <a:t>холодильник</a:t>
            </a:r>
            <a:r>
              <a:rPr lang="en-US" sz="6000" b="1" dirty="0"/>
              <a:t> 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xmlns="" val="216667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7685687" y="3091115"/>
            <a:ext cx="273794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curtains 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74B034B-585B-4C60-8CDF-EC192DE6FD2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3586" y="564931"/>
            <a:ext cx="5181600" cy="572813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9777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052443" y="2804110"/>
            <a:ext cx="30269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carpet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E379B20-F1DD-4A9D-82E2-DE676466992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5531" y="356615"/>
            <a:ext cx="4004441" cy="560201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5441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7F1EA16-CB60-49E8-8E44-CD32F885E51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6648" y="451945"/>
            <a:ext cx="4824247" cy="578068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672552" y="2626851"/>
            <a:ext cx="21125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sink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77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7286293" y="3000869"/>
            <a:ext cx="2656493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kettle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EF95927D-BE9C-44F4-BCCC-704EE2B1EDC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6472" y="809297"/>
            <a:ext cx="4487917" cy="485315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7857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178568" y="3429000"/>
            <a:ext cx="30269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cushions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10CBCF4-365E-4125-A4AE-1C272C23024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19503" y="704193"/>
            <a:ext cx="4803227" cy="566507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3633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031423" y="2847596"/>
            <a:ext cx="366810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fireplace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2394B1D-FFE9-45EE-9566-2C5880B2BA0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1242" y="567559"/>
            <a:ext cx="4708634" cy="557573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99989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D1EB0C6-3407-47E6-9FEB-4F362FD159C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4305" y="401364"/>
            <a:ext cx="4624551" cy="605527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AE163ED-730F-485D-A4B8-D404029122F7}"/>
              </a:ext>
            </a:extLst>
          </p:cNvPr>
          <p:cNvSpPr txBox="1"/>
          <p:nvPr/>
        </p:nvSpPr>
        <p:spPr>
          <a:xfrm>
            <a:off x="6719455" y="3961722"/>
            <a:ext cx="5223163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ru-RU" sz="6000" b="1" dirty="0" smtClean="0"/>
              <a:t>Умывальная </a:t>
            </a:r>
            <a:r>
              <a:rPr lang="ky-KG" sz="6000" b="1" dirty="0" smtClean="0"/>
              <a:t>раковина</a:t>
            </a:r>
            <a:endParaRPr lang="ru-RU" sz="6000" b="1" dirty="0"/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6886903" y="2177810"/>
            <a:ext cx="4411719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washbasin 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862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7704081" y="2125917"/>
            <a:ext cx="273794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/>
            <a:r>
              <a:rPr lang="en-US" sz="6000" b="1" dirty="0">
                <a:solidFill>
                  <a:prstClr val="black"/>
                </a:solidFill>
              </a:rPr>
              <a:t>a bath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6A529B8-9E33-4A95-833E-8778EE4CCCF3}"/>
              </a:ext>
            </a:extLst>
          </p:cNvPr>
          <p:cNvSpPr txBox="1"/>
          <p:nvPr/>
        </p:nvSpPr>
        <p:spPr>
          <a:xfrm>
            <a:off x="7704081" y="4069931"/>
            <a:ext cx="222293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6000" b="1" dirty="0">
                <a:solidFill>
                  <a:prstClr val="black"/>
                </a:solidFill>
                <a:latin typeface="Calibri" panose="020F0502020204030204"/>
              </a:rPr>
              <a:t>ванна</a:t>
            </a: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E0F1D6A0-08E5-4077-97C4-146B2B595E1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7876" y="496613"/>
            <a:ext cx="4887312" cy="586477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6198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273160" y="2373187"/>
            <a:ext cx="30269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lvl="0"/>
            <a:r>
              <a:rPr lang="en-US" sz="6000" b="1" dirty="0">
                <a:solidFill>
                  <a:prstClr val="black"/>
                </a:solidFill>
              </a:rPr>
              <a:t>a cooker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AE163ED-730F-485D-A4B8-D404029122F7}"/>
              </a:ext>
            </a:extLst>
          </p:cNvPr>
          <p:cNvSpPr txBox="1"/>
          <p:nvPr/>
        </p:nvSpPr>
        <p:spPr>
          <a:xfrm>
            <a:off x="7136526" y="4024784"/>
            <a:ext cx="3521210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6000" b="1" dirty="0">
                <a:solidFill>
                  <a:prstClr val="black"/>
                </a:solidFill>
                <a:latin typeface="Calibri" panose="020F0502020204030204"/>
              </a:rPr>
              <a:t>газовая плита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600EE2FF-F690-4D51-B586-60CCF4BB8D0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7308" y="609599"/>
            <a:ext cx="4508692" cy="547589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02102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7446577" y="2280237"/>
            <a:ext cx="273794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/>
            <a:r>
              <a:rPr lang="en-US" sz="6000" b="1" dirty="0">
                <a:solidFill>
                  <a:prstClr val="black"/>
                </a:solidFill>
              </a:rPr>
              <a:t>a plant 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6A529B8-9E33-4A95-833E-8778EE4CCCF3}"/>
              </a:ext>
            </a:extLst>
          </p:cNvPr>
          <p:cNvSpPr txBox="1"/>
          <p:nvPr/>
        </p:nvSpPr>
        <p:spPr>
          <a:xfrm>
            <a:off x="7336218" y="4280138"/>
            <a:ext cx="3321272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6000" b="1" dirty="0">
                <a:solidFill>
                  <a:prstClr val="black"/>
                </a:solidFill>
                <a:latin typeface="Calibri" panose="020F0502020204030204"/>
              </a:rPr>
              <a:t>растение</a:t>
            </a: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4D471E9-5905-440B-9740-F6BDEF65F20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7973" y="517634"/>
            <a:ext cx="5192110" cy="582273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34759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020911" y="2141959"/>
            <a:ext cx="30269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lvl="0"/>
            <a:r>
              <a:rPr lang="en-US" sz="6000" b="1" dirty="0">
                <a:solidFill>
                  <a:prstClr val="black"/>
                </a:solidFill>
              </a:rPr>
              <a:t>a mirror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AE163ED-730F-485D-A4B8-D404029122F7}"/>
              </a:ext>
            </a:extLst>
          </p:cNvPr>
          <p:cNvSpPr txBox="1"/>
          <p:nvPr/>
        </p:nvSpPr>
        <p:spPr>
          <a:xfrm>
            <a:off x="7020911" y="4003763"/>
            <a:ext cx="30269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6000" b="1" dirty="0">
                <a:solidFill>
                  <a:prstClr val="black"/>
                </a:solidFill>
                <a:latin typeface="Calibri" panose="020F0502020204030204"/>
              </a:rPr>
              <a:t>зеркало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1D7CCEB-CC4D-45C8-99A2-E1BB209B9CF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6138" y="615223"/>
            <a:ext cx="4288219" cy="562755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3468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A4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E5551BC-6745-4D10-9293-D96F1A70F30D}"/>
              </a:ext>
            </a:extLst>
          </p:cNvPr>
          <p:cNvSpPr txBox="1"/>
          <p:nvPr/>
        </p:nvSpPr>
        <p:spPr>
          <a:xfrm>
            <a:off x="7801301" y="2239777"/>
            <a:ext cx="2737946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lvl="0"/>
            <a:r>
              <a:rPr lang="en-US" sz="6000" b="1" dirty="0">
                <a:solidFill>
                  <a:prstClr val="black"/>
                </a:solidFill>
              </a:rPr>
              <a:t>curtains 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36A529B8-9E33-4A95-833E-8778EE4CCCF3}"/>
              </a:ext>
            </a:extLst>
          </p:cNvPr>
          <p:cNvSpPr txBox="1"/>
          <p:nvPr/>
        </p:nvSpPr>
        <p:spPr>
          <a:xfrm>
            <a:off x="7801301" y="4017380"/>
            <a:ext cx="2480444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6000" b="1" dirty="0">
                <a:solidFill>
                  <a:prstClr val="black"/>
                </a:solidFill>
                <a:latin typeface="Calibri" panose="020F0502020204030204"/>
              </a:rPr>
              <a:t>шторы</a:t>
            </a: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74B034B-585B-4C60-8CDF-EC192DE6FD2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3586" y="564931"/>
            <a:ext cx="5181600" cy="572813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74117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B3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4715416-F3DC-4311-B58A-7475EB02CB43}"/>
              </a:ext>
            </a:extLst>
          </p:cNvPr>
          <p:cNvSpPr txBox="1"/>
          <p:nvPr/>
        </p:nvSpPr>
        <p:spPr>
          <a:xfrm>
            <a:off x="7052443" y="1774097"/>
            <a:ext cx="3026978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lvl="0"/>
            <a:r>
              <a:rPr lang="en-US" sz="6000" b="1" dirty="0">
                <a:solidFill>
                  <a:prstClr val="black"/>
                </a:solidFill>
              </a:rPr>
              <a:t>a carpet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AE163ED-730F-485D-A4B8-D404029122F7}"/>
              </a:ext>
            </a:extLst>
          </p:cNvPr>
          <p:cNvSpPr txBox="1"/>
          <p:nvPr/>
        </p:nvSpPr>
        <p:spPr>
          <a:xfrm>
            <a:off x="7546429" y="3679358"/>
            <a:ext cx="2238702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y-KG" sz="6000" b="1" dirty="0">
                <a:solidFill>
                  <a:prstClr val="black"/>
                </a:solidFill>
                <a:latin typeface="Calibri" panose="020F0502020204030204"/>
              </a:rPr>
              <a:t>ковёр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E379B20-F1DD-4A9D-82E2-DE676466992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5531" y="356615"/>
            <a:ext cx="4004441" cy="560201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79808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63</Words>
  <Application>Microsoft Office PowerPoint</Application>
  <PresentationFormat>Произвольный</PresentationFormat>
  <Paragraphs>38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HOUSEHOLD OBJECTS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HOUSEHOLD OBJECTS</dc:title>
  <dc:creator>Admin</dc:creator>
  <cp:lastModifiedBy>Sanek-PC</cp:lastModifiedBy>
  <cp:revision>5</cp:revision>
  <dcterms:created xsi:type="dcterms:W3CDTF">2021-02-14T06:45:08Z</dcterms:created>
  <dcterms:modified xsi:type="dcterms:W3CDTF">2022-04-03T15:24:03Z</dcterms:modified>
</cp:coreProperties>
</file>