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6C966-CF87-43F0-B0CF-FA399C26F341}" type="datetimeFigureOut">
              <a:rPr lang="ru-RU" smtClean="0"/>
              <a:t>06.09.2014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81F32F-5EB2-409C-85E0-3C22A3D88D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144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A9D5-4C8D-47E4-9BF9-0AD9B896AF4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1621-B0B2-423C-A350-93EC54A5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A9D5-4C8D-47E4-9BF9-0AD9B896AF4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1621-B0B2-423C-A350-93EC54A5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A9D5-4C8D-47E4-9BF9-0AD9B896AF4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1621-B0B2-423C-A350-93EC54A5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A9D5-4C8D-47E4-9BF9-0AD9B896AF4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1621-B0B2-423C-A350-93EC54A5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A9D5-4C8D-47E4-9BF9-0AD9B896AF4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1621-B0B2-423C-A350-93EC54A5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A9D5-4C8D-47E4-9BF9-0AD9B896AF4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1621-B0B2-423C-A350-93EC54A5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A9D5-4C8D-47E4-9BF9-0AD9B896AF4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1621-B0B2-423C-A350-93EC54A5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A9D5-4C8D-47E4-9BF9-0AD9B896AF4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1621-B0B2-423C-A350-93EC54A5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A9D5-4C8D-47E4-9BF9-0AD9B896AF4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1621-B0B2-423C-A350-93EC54A5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A9D5-4C8D-47E4-9BF9-0AD9B896AF4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1621-B0B2-423C-A350-93EC54A5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BA9D5-4C8D-47E4-9BF9-0AD9B896AF4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51621-B0B2-423C-A350-93EC54A5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BA9D5-4C8D-47E4-9BF9-0AD9B896AF4A}" type="datetimeFigureOut">
              <a:rPr lang="ru-RU" smtClean="0"/>
              <a:pPr/>
              <a:t>06.09.2014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51621-B0B2-423C-A350-93EC54A5E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642918"/>
            <a:ext cx="8643998" cy="147002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Разряды Числительных</a:t>
            </a:r>
            <a:endParaRPr lang="ru-RU" sz="5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14818"/>
            <a:ext cx="8458200" cy="585782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русского языка, 6 класс.</a:t>
            </a:r>
            <a:endParaRPr lang="ru-RU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349" y="4869160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Автор: Волкова Е.А.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Ищем ошибки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4" name="Рисунок 3" descr="Баба Яг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357298"/>
            <a:ext cx="3568396" cy="53578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2428868"/>
            <a:ext cx="4286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Помогите Бабе Яге заполнить налоговую декларацию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5984" y="1142984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Налоговая декларация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2143116"/>
            <a:ext cx="65722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 </a:t>
            </a:r>
            <a:r>
              <a:rPr lang="ru-RU" sz="2000" dirty="0" err="1" smtClean="0"/>
              <a:t>пятнацатого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инваря</a:t>
            </a:r>
            <a:r>
              <a:rPr lang="ru-RU" sz="2000" dirty="0" smtClean="0"/>
              <a:t> по </a:t>
            </a:r>
            <a:r>
              <a:rPr lang="ru-RU" sz="2000" dirty="0" err="1" smtClean="0"/>
              <a:t>шышнацатое</a:t>
            </a:r>
            <a:r>
              <a:rPr lang="ru-RU" sz="2000" dirty="0" smtClean="0"/>
              <a:t> </a:t>
            </a:r>
            <a:r>
              <a:rPr lang="ru-RU" sz="2000" dirty="0" err="1" smtClean="0"/>
              <a:t>фивроля</a:t>
            </a:r>
            <a:r>
              <a:rPr lang="ru-RU" sz="2000" dirty="0" smtClean="0"/>
              <a:t> </a:t>
            </a:r>
            <a:r>
              <a:rPr lang="ru-RU" sz="2000" dirty="0" err="1" smtClean="0"/>
              <a:t>дветыщи</a:t>
            </a:r>
            <a:r>
              <a:rPr lang="ru-RU" sz="2000" dirty="0" smtClean="0"/>
              <a:t> </a:t>
            </a:r>
            <a:r>
              <a:rPr lang="ru-RU" sz="2000" dirty="0" err="1" smtClean="0"/>
              <a:t>тринацатого</a:t>
            </a:r>
            <a:r>
              <a:rPr lang="ru-RU" sz="2000" dirty="0" smtClean="0"/>
              <a:t> года я сотворила:</a:t>
            </a:r>
          </a:p>
          <a:p>
            <a:pPr>
              <a:buFontTx/>
              <a:buChar char="-"/>
            </a:pPr>
            <a:r>
              <a:rPr lang="ru-RU" sz="2000" dirty="0" smtClean="0"/>
              <a:t> Приворотного отвара </a:t>
            </a:r>
            <a:r>
              <a:rPr lang="ru-RU" sz="2000" dirty="0" err="1" smtClean="0"/>
              <a:t>осемь</a:t>
            </a:r>
            <a:r>
              <a:rPr lang="ru-RU" sz="2000" dirty="0" smtClean="0"/>
              <a:t> </a:t>
            </a:r>
            <a:r>
              <a:rPr lang="ru-RU" sz="2000" dirty="0" err="1" smtClean="0"/>
              <a:t>пузырькоф</a:t>
            </a:r>
            <a:r>
              <a:rPr lang="ru-RU" sz="2000" dirty="0" smtClean="0"/>
              <a:t>.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Сонного порошка </a:t>
            </a:r>
            <a:r>
              <a:rPr lang="ru-RU" sz="2000" dirty="0" err="1" smtClean="0"/>
              <a:t>одинацать</a:t>
            </a:r>
            <a:r>
              <a:rPr lang="ru-RU" sz="2000" dirty="0" smtClean="0"/>
              <a:t> </a:t>
            </a:r>
            <a:r>
              <a:rPr lang="ru-RU" sz="2000" dirty="0" err="1" smtClean="0"/>
              <a:t>порцый</a:t>
            </a:r>
            <a:r>
              <a:rPr lang="ru-RU" sz="2000" dirty="0" smtClean="0"/>
              <a:t>.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Отворотного зелья </a:t>
            </a:r>
            <a:r>
              <a:rPr lang="ru-RU" sz="2000" dirty="0" err="1" smtClean="0"/>
              <a:t>трех-литровую</a:t>
            </a:r>
            <a:r>
              <a:rPr lang="ru-RU" sz="2000" dirty="0" smtClean="0"/>
              <a:t> банку.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Помогла заплутать в лису </a:t>
            </a:r>
            <a:r>
              <a:rPr lang="ru-RU" sz="2000" dirty="0" err="1" smtClean="0"/>
              <a:t>четвярым</a:t>
            </a:r>
            <a:r>
              <a:rPr lang="ru-RU" sz="2000" dirty="0" smtClean="0"/>
              <a:t> путникам.</a:t>
            </a:r>
          </a:p>
          <a:p>
            <a:r>
              <a:rPr lang="ru-RU" sz="2000" dirty="0" smtClean="0"/>
              <a:t>Заработала на этом пять </a:t>
            </a:r>
            <a:r>
              <a:rPr lang="ru-RU" sz="2000" dirty="0" err="1" smtClean="0"/>
              <a:t>тыщ</a:t>
            </a:r>
            <a:r>
              <a:rPr lang="ru-RU" sz="2000" dirty="0"/>
              <a:t> </a:t>
            </a:r>
            <a:r>
              <a:rPr lang="ru-RU" sz="2000" dirty="0" smtClean="0"/>
              <a:t>рублей. Учитывая выслугу в </a:t>
            </a:r>
            <a:r>
              <a:rPr lang="ru-RU" sz="2000" dirty="0" err="1" smtClean="0"/>
              <a:t>восимьсот</a:t>
            </a:r>
            <a:r>
              <a:rPr lang="ru-RU" sz="2000" dirty="0" smtClean="0"/>
              <a:t> лет, прошу вернуть </a:t>
            </a:r>
            <a:r>
              <a:rPr lang="ru-RU" sz="2000" dirty="0" err="1" smtClean="0"/>
              <a:t>питнацать</a:t>
            </a:r>
            <a:r>
              <a:rPr lang="ru-RU" sz="2000" dirty="0" smtClean="0"/>
              <a:t> процентов с налогу.</a:t>
            </a:r>
          </a:p>
          <a:p>
            <a:pPr algn="r"/>
            <a:r>
              <a:rPr lang="ru-RU" sz="2000" dirty="0" smtClean="0"/>
              <a:t>Баба Яга</a:t>
            </a:r>
          </a:p>
          <a:p>
            <a:pPr algn="r"/>
            <a:r>
              <a:rPr lang="ru-RU" sz="2000" dirty="0" err="1" smtClean="0"/>
              <a:t>Двинацатое</a:t>
            </a:r>
            <a:r>
              <a:rPr lang="ru-RU" sz="2000" dirty="0" smtClean="0"/>
              <a:t> марта двух </a:t>
            </a:r>
            <a:r>
              <a:rPr lang="ru-RU" sz="2000" dirty="0" err="1" smtClean="0"/>
              <a:t>тыщща</a:t>
            </a:r>
            <a:r>
              <a:rPr lang="ru-RU" sz="2000" dirty="0" smtClean="0"/>
              <a:t> </a:t>
            </a:r>
            <a:r>
              <a:rPr lang="ru-RU" sz="2000" dirty="0" err="1" smtClean="0"/>
              <a:t>тринацатого</a:t>
            </a:r>
            <a:r>
              <a:rPr lang="ru-RU" sz="2000" dirty="0" smtClean="0"/>
              <a:t> году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landofart.ru-36ee77e1d3d0-560x8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5837"/>
            <a:ext cx="4786314" cy="59221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725470"/>
          </a:xfrm>
        </p:spPr>
        <p:txBody>
          <a:bodyPr>
            <a:noAutofit/>
          </a:bodyPr>
          <a:lstStyle/>
          <a:p>
            <a:r>
              <a:rPr lang="ru-RU" sz="3700" spc="-300" dirty="0" smtClean="0">
                <a:latin typeface="Arial Black" pitchFamily="34" charset="0"/>
              </a:rPr>
              <a:t>Определяем разряды числительных</a:t>
            </a:r>
            <a:endParaRPr lang="ru-RU" sz="3700" spc="-300" dirty="0">
              <a:latin typeface="Arial Black" pitchFamily="34" charset="0"/>
            </a:endParaRPr>
          </a:p>
        </p:txBody>
      </p:sp>
      <p:pic>
        <p:nvPicPr>
          <p:cNvPr id="4" name="Рисунок 3" descr="Кощей-Бессмертны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000108"/>
            <a:ext cx="4214842" cy="57266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7224" y="1928802"/>
            <a:ext cx="32861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ОПИСЬ БОГАТСТВА</a:t>
            </a:r>
          </a:p>
          <a:p>
            <a:r>
              <a:rPr lang="ru-RU" dirty="0" smtClean="0">
                <a:latin typeface="Comic Sans MS" pitchFamily="66" charset="0"/>
              </a:rPr>
              <a:t>В обоих сундуках накоплено за тысячелетний срок моего правления следующее богатство: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Comic Sans MS" pitchFamily="66" charset="0"/>
              </a:rPr>
              <a:t>Серебра два килограмма.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Comic Sans MS" pitchFamily="66" charset="0"/>
              </a:rPr>
              <a:t>Золота три четверти пуда.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Comic Sans MS" pitchFamily="66" charset="0"/>
              </a:rPr>
              <a:t>Во втором сундуке изумрудов пятьсот и одна штука.</a:t>
            </a:r>
          </a:p>
          <a:p>
            <a:pPr marL="342900" indent="-342900"/>
            <a:r>
              <a:rPr lang="ru-RU" dirty="0" smtClean="0">
                <a:latin typeface="Comic Sans MS" pitchFamily="66" charset="0"/>
              </a:rPr>
              <a:t>Семеро стражей стерегут два сундука.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06090"/>
          </a:xfrm>
        </p:spPr>
        <p:txBody>
          <a:bodyPr>
            <a:noAutofit/>
          </a:bodyPr>
          <a:lstStyle/>
          <a:p>
            <a:r>
              <a:rPr lang="ru-RU" sz="3600" spc="-15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Работаем с членами предложения</a:t>
            </a:r>
            <a:endParaRPr lang="ru-RU" sz="3600" spc="-15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285860"/>
            <a:ext cx="435771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8 по 11 марта получено пять </a:t>
            </a:r>
            <a:r>
              <a:rPr lang="ru-RU" sz="22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смс</a:t>
            </a:r>
            <a:r>
              <a:rPr lang="ru-RU" sz="2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сообщений.</a:t>
            </a:r>
          </a:p>
          <a:p>
            <a:pPr marL="342900" indent="-342900">
              <a:buAutoNum type="arabicPeriod"/>
            </a:pPr>
            <a:r>
              <a:rPr lang="ru-RU" sz="2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Семеро козлят попали в беду, выручай. Коза</a:t>
            </a:r>
          </a:p>
          <a:p>
            <a:pPr marL="342900" indent="-342900">
              <a:buAutoNum type="arabicPeriod"/>
            </a:pPr>
            <a:r>
              <a:rPr lang="ru-RU" sz="2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второго поросенка дом из веток снесло ветром. Нужны гвозди. </a:t>
            </a:r>
            <a:r>
              <a:rPr lang="ru-RU" sz="22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Нуф-Нуф</a:t>
            </a:r>
            <a:r>
              <a:rPr lang="ru-RU" sz="2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2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зайца и три ежа жалуются на плохое качество травы на поляне. Старший по поляне.</a:t>
            </a:r>
          </a:p>
          <a:p>
            <a:pPr marL="342900" indent="-342900">
              <a:buAutoNum type="arabicPeriod"/>
            </a:pPr>
            <a:r>
              <a:rPr lang="ru-RU" sz="2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два часа ночи дятел стучал и не давал спать бельчатам. Белка.</a:t>
            </a:r>
          </a:p>
          <a:p>
            <a:pPr marL="342900" indent="-342900">
              <a:buAutoNum type="arabicPeriod"/>
            </a:pPr>
            <a:r>
              <a:rPr lang="ru-RU" sz="2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трех медведей новоселье, приглашаем в гости. Медведи.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836712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Определите, какими членами предложения являются числительные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Поможем Домовому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" name="Рисунок 3" descr="Домовен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1500174"/>
            <a:ext cx="4443156" cy="45720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1714488"/>
            <a:ext cx="37862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Сдаётся дом в лесу на лето. Рядом кристальной чистоты озеро с двумя лебедями…</a:t>
            </a:r>
          </a:p>
          <a:p>
            <a:endParaRPr lang="ru-RU" sz="2400" b="1" dirty="0">
              <a:latin typeface="Comic Sans MS" pitchFamily="66" charset="0"/>
            </a:endParaRPr>
          </a:p>
          <a:p>
            <a:r>
              <a:rPr lang="ru-RU" sz="2000" i="1" dirty="0" smtClean="0">
                <a:latin typeface="Comic Sans MS" pitchFamily="66" charset="0"/>
              </a:rPr>
              <a:t>Продолжите привлекать потенциальных </a:t>
            </a:r>
            <a:r>
              <a:rPr lang="ru-RU" sz="2000" i="1" dirty="0" smtClean="0">
                <a:latin typeface="Comic Sans MS" pitchFamily="66" charset="0"/>
              </a:rPr>
              <a:t>клиентов, используя фотографию дома.</a:t>
            </a:r>
            <a:endParaRPr lang="ru-RU" sz="20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Водяной учит цифры</a:t>
            </a:r>
            <a:endParaRPr lang="ru-RU" sz="4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7818" y="3143248"/>
            <a:ext cx="36433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Вспомнить поговорки </a:t>
            </a:r>
            <a:r>
              <a:rPr lang="ru-RU" sz="2800" b="1" smtClean="0">
                <a:solidFill>
                  <a:srgbClr val="FFFF00"/>
                </a:solidFill>
              </a:rPr>
              <a:t>и пословицы, </a:t>
            </a:r>
            <a:r>
              <a:rPr lang="ru-RU" sz="2800" b="1" dirty="0" smtClean="0">
                <a:solidFill>
                  <a:srgbClr val="FFFF00"/>
                </a:solidFill>
              </a:rPr>
              <a:t>в которых встречаются цифры от 0 до 7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spc="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Кафе «Ручей»</a:t>
            </a:r>
            <a:endParaRPr lang="ru-RU" sz="5400" spc="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5445224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конце урока детям предлагается выпить чашечку чая в воображаемом кафе «Ручей». Угощения можно принести с собой.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283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Разряды Числительных</vt:lpstr>
      <vt:lpstr>Ищем ошибки</vt:lpstr>
      <vt:lpstr>Презентация PowerPoint</vt:lpstr>
      <vt:lpstr>Определяем разряды числительных</vt:lpstr>
      <vt:lpstr>Работаем с членами предложения</vt:lpstr>
      <vt:lpstr>Поможем Домовому</vt:lpstr>
      <vt:lpstr>Презентация PowerPoint</vt:lpstr>
      <vt:lpstr>Водяной учит цифры</vt:lpstr>
      <vt:lpstr>Кафе «Ручей»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Разряды Числительных</dc:title>
  <dc:creator>Mother</dc:creator>
  <cp:lastModifiedBy>Мама</cp:lastModifiedBy>
  <cp:revision>23</cp:revision>
  <dcterms:created xsi:type="dcterms:W3CDTF">2013-03-10T07:38:30Z</dcterms:created>
  <dcterms:modified xsi:type="dcterms:W3CDTF">2014-09-06T10:15:42Z</dcterms:modified>
</cp:coreProperties>
</file>