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ownloads\марго\фоны\1616522838_47-p-fon-dlya-prezentatsii-v-dou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Надя\Downloads\марго\настя\IMG_20220403_122953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861222"/>
            <a:ext cx="4608513" cy="440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188640"/>
            <a:ext cx="3409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МБДОУ детский сад «Олененок</a:t>
            </a:r>
            <a:r>
              <a:rPr lang="ru-RU" dirty="0" smtClean="0"/>
              <a:t>»</a:t>
            </a:r>
            <a:endParaRPr lang="en-US" dirty="0" smtClean="0"/>
          </a:p>
          <a:p>
            <a:pPr algn="ctr"/>
            <a:r>
              <a:rPr lang="ru-RU" dirty="0" smtClean="0"/>
              <a:t>Г. Новый Уренгой»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975395" y="5301208"/>
            <a:ext cx="28954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Книжка-малышка</a:t>
            </a:r>
          </a:p>
          <a:p>
            <a:r>
              <a:rPr lang="ru-RU" dirty="0"/>
              <a:t>п</a:t>
            </a:r>
            <a:r>
              <a:rPr lang="ru-RU" dirty="0" smtClean="0"/>
              <a:t>о сказке  «Колобок».</a:t>
            </a:r>
          </a:p>
          <a:p>
            <a:r>
              <a:rPr lang="ru-RU" dirty="0" smtClean="0"/>
              <a:t>Бахарева Настя,</a:t>
            </a:r>
          </a:p>
          <a:p>
            <a:r>
              <a:rPr lang="ru-RU" dirty="0" smtClean="0"/>
              <a:t>Мама: Бахарева Маргарита</a:t>
            </a:r>
          </a:p>
          <a:p>
            <a:r>
              <a:rPr lang="ru-RU" dirty="0" smtClean="0"/>
              <a:t>Игоревна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989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я\Downloads\марго\фоны\1616522838_47-p-fon-dlya-prezentatsii-v-dou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Надя\Downloads\марго\колобок\колобок\изображение_viber_2022-04-03_13-30-07-5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436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я\Downloads\марго\фоны\1616522838_47-p-fon-dlya-prezentatsii-v-dou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Надя\Downloads\марго\колобок\колобок\изображение_viber_2022-04-03_13-30-07-3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610" y="692696"/>
            <a:ext cx="724880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436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я\Downloads\марго\фоны\1616522838_47-p-fon-dlya-prezentatsii-v-dou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Надя\Downloads\марго\колобок\колобок\изображение_viber_2022-04-03_13-30-07-0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208912" cy="615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436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ownloads\марго\фоны\1616522838_47-p-fon-dlya-prezentatsii-v-dou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Надя\Downloads\марго\колобок\колобок\изображение_viber_2022-04-03_13-30-06-8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620689"/>
            <a:ext cx="74888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048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ownloads\марго\фоны\1616522838_47-p-fon-dlya-prezentatsii-v-dou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Надя\Downloads\марго\колобок\колобок\изображение_viber_2022-04-03_13-30-06-5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6" y="620688"/>
            <a:ext cx="7488831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04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ownloads\марго\фоны\1616522838_47-p-fon-dlya-prezentatsii-v-dou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Надя\Downloads\марго\колобок\колобок\изображение_viber_2022-04-03_13-30-06-3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4888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048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ownloads\марго\фоны\1616522838_47-p-fon-dlya-prezentatsii-v-dou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Надя\Downloads\марго\колобок\колобок\изображение_viber_2022-04-03_13-30-06-1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404664"/>
            <a:ext cx="777686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048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ownloads\марго\фоны\1616522838_47-p-fon-dlya-prezentatsii-v-dou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дя\Downloads\марго\колобок\колобок\изображение_viber_2022-04-03_13-30-05-9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707471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198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25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Надя</dc:creator>
  <cp:lastModifiedBy>Надя</cp:lastModifiedBy>
  <cp:revision>7</cp:revision>
  <dcterms:created xsi:type="dcterms:W3CDTF">2022-04-03T08:55:54Z</dcterms:created>
  <dcterms:modified xsi:type="dcterms:W3CDTF">2022-04-03T11:23:45Z</dcterms:modified>
</cp:coreProperties>
</file>