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A30F-1143-480A-A72D-CBA8EBA07F3A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27C4-DA0B-41A2-B1A5-AC66C0AC9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A30F-1143-480A-A72D-CBA8EBA07F3A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27C4-DA0B-41A2-B1A5-AC66C0AC9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A30F-1143-480A-A72D-CBA8EBA07F3A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27C4-DA0B-41A2-B1A5-AC66C0AC9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A30F-1143-480A-A72D-CBA8EBA07F3A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27C4-DA0B-41A2-B1A5-AC66C0AC9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A30F-1143-480A-A72D-CBA8EBA07F3A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27C4-DA0B-41A2-B1A5-AC66C0AC9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A30F-1143-480A-A72D-CBA8EBA07F3A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27C4-DA0B-41A2-B1A5-AC66C0AC9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A30F-1143-480A-A72D-CBA8EBA07F3A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27C4-DA0B-41A2-B1A5-AC66C0AC9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A30F-1143-480A-A72D-CBA8EBA07F3A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27C4-DA0B-41A2-B1A5-AC66C0AC9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A30F-1143-480A-A72D-CBA8EBA07F3A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27C4-DA0B-41A2-B1A5-AC66C0AC9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A30F-1143-480A-A72D-CBA8EBA07F3A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27C4-DA0B-41A2-B1A5-AC66C0AC9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A30F-1143-480A-A72D-CBA8EBA07F3A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427C4-DA0B-41A2-B1A5-AC66C0AC9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8A30F-1143-480A-A72D-CBA8EBA07F3A}" type="datetimeFigureOut">
              <a:rPr lang="ru-RU" smtClean="0"/>
              <a:pPr/>
              <a:t>26.01.2022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427C4-DA0B-41A2-B1A5-AC66C0AC9B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ecoportal.info/xvojnye-derevya-rasteniya/" TargetMode="External"/><Relationship Id="rId4" Type="http://schemas.openxmlformats.org/officeDocument/2006/relationships/hyperlink" Target="https://ecoportal.info/lechebnye-griby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Фон для презентации по окружающему миру - 61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019" y="-18764"/>
            <a:ext cx="9169019" cy="68767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332656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«Средняя общеобразовательная школа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пгт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Вахрушев имени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И.П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Фархутдинова»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060848"/>
            <a:ext cx="82809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окружающему миру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тема: «Красная Книга нашего края»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Подготовил:</a:t>
            </a:r>
          </a:p>
          <a:p>
            <a:pPr algn="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ученик 4 класса</a:t>
            </a:r>
          </a:p>
          <a:p>
            <a:pPr algn="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Ломакин Матвей</a:t>
            </a:r>
          </a:p>
          <a:p>
            <a:pPr algn="r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 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Вахрушев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2022 г.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Фон для презентации по окружающему миру - 61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019" y="-18764"/>
            <a:ext cx="9169019" cy="687676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332656"/>
            <a:ext cx="5256584" cy="6038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1813">
              <a:lnSpc>
                <a:spcPct val="150000"/>
              </a:lnSpc>
            </a:pP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Кра́сная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кни́га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— аннотированный список редких и находящихся под угрозой исчезновения или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исчезнувших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животных,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растений и 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грибов.</a:t>
            </a:r>
          </a:p>
          <a:p>
            <a:pPr indent="531813">
              <a:lnSpc>
                <a:spcPct val="150000"/>
              </a:lnSpc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Красная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книга является основным документом, в котором обобщены материалы о современном состоянии редких и находящихся под угрозой исчезновения видов растений и животных, на основании которых проводится разработка научных и практических мер, направленных на их охрану, воспроизводство и рациональное использование.</a:t>
            </a:r>
          </a:p>
        </p:txBody>
      </p:sp>
      <p:pic>
        <p:nvPicPr>
          <p:cNvPr id="3" name="Picture 2" descr="Красная книга Сахалинской области для юных экологов. Растения — Сахалинская  областная детская библиоте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764704"/>
            <a:ext cx="3275856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по окружающему миру - 61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9019" cy="68767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1520" y="332656"/>
            <a:ext cx="88924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1813">
              <a:lnSpc>
                <a:spcPct val="150000"/>
              </a:lnSpc>
            </a:pP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Зелёный голубь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очень осторожной и малоизученной птицей. Редкий вид с низкой численностью. В Сахалинской области голубь встречается в период летних кочевок.</a:t>
            </a:r>
          </a:p>
        </p:txBody>
      </p:sp>
      <p:pic>
        <p:nvPicPr>
          <p:cNvPr id="7170" name="Picture 2" descr="Зеленый голубь был замечен на «Земле леопарда» — National Geographic  Россия: красота мира в каждом кадр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060848"/>
            <a:ext cx="5829672" cy="3888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по окружающему миру - 61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019" y="-18764"/>
            <a:ext cx="9169019" cy="687676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23528" y="188640"/>
            <a:ext cx="8352928" cy="32762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1813" algn="just">
              <a:lnSpc>
                <a:spcPct val="150000"/>
              </a:lnSpc>
            </a:pP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Восточносибирская росомаха Росомаха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хищное млекопитающее. 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531813" algn="just">
              <a:lnSpc>
                <a:spcPct val="150000"/>
              </a:lnSpc>
            </a:pP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Сахалине занимает тёмнохвойные и лиственные леса. Обычно обитает в местах скопления копытных. Современное состояние численности неизвестно. Причины изменения численности и распространения: Вырубка лесов, лесные пожары, а также сокращение на острове численности северного оленя, кабарги, которые служат кормом этого хищника.</a:t>
            </a:r>
          </a:p>
        </p:txBody>
      </p:sp>
      <p:pic>
        <p:nvPicPr>
          <p:cNvPr id="6146" name="Picture 2" descr="Росомах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429000"/>
            <a:ext cx="5184664" cy="32151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по окружающему миру - 61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019" y="-18764"/>
            <a:ext cx="9169019" cy="6876764"/>
          </a:xfrm>
          <a:prstGeom prst="rect">
            <a:avLst/>
          </a:prstGeom>
          <a:noFill/>
        </p:spPr>
      </p:pic>
      <p:pic>
        <p:nvPicPr>
          <p:cNvPr id="5122" name="Picture 2" descr="https://ecoportal.info/wp-content/uploads/2020/04/nezabudochnik-sahalinskiy-544x3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3140968"/>
            <a:ext cx="5181600" cy="335280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99592" y="476672"/>
            <a:ext cx="770485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1813" algn="ctr"/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Эритрихиум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незабудочник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сахалинский</a:t>
            </a: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indent="531813" algn="just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Встречается редко. Растет на скалах и щебнистых россыпях высокогорий.</a:t>
            </a:r>
          </a:p>
          <a:p>
            <a:pPr indent="531813" algn="just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Многолетнее травянистое растение, образующее небольшие рыхлые </a:t>
            </a:r>
            <a:r>
              <a:rPr lang="ru-RU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дерновинки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Цветки образуют голубой «купол», почти закрывая зелень. Цветет в июле—августе. </a:t>
            </a:r>
          </a:p>
          <a:p>
            <a:pPr indent="531813" algn="just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 попытках пересадки, практически всегда погибает. 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по окружающему миру - 61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9019" cy="687676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555776" y="188640"/>
            <a:ext cx="46965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Гриб </a:t>
            </a:r>
            <a:r>
              <a:rPr lang="ru-RU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рейши</a:t>
            </a:r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(трутовик лакированный)</a:t>
            </a: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 descr="гриб рейши - фото и описа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05064"/>
            <a:ext cx="3994559" cy="2665488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51520" y="476672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1813"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Заслужил свою славу за счет химического состава. Был открыт в Азии еще много десятилетий назад. В России 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4" tooltip="лечебные грибы"/>
              </a:rPr>
              <a:t>лечебный гриб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рейши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стал применяться в традиционной и народной медицине сравнительно недавно.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932040" y="4509120"/>
            <a:ext cx="34563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1813" algn="just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Иногда его встречают на коре 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rId5" tooltip="названия хвойных деревьев"/>
              </a:rPr>
              <a:t>хвойных деревьев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 Лучше всего он растет на субстрате таких лиственных пород, как береза, ольха, бук и дуб.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1520" y="1412776"/>
            <a:ext cx="8712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1813"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Аллергия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 При данной болезни гриб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рейши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получил отдельную славу. Он легко снимает различные кожные зуды, убирает отечность и различные последствия от кожных высыпаний.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1520" y="2276872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31813"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Заболевания </a:t>
            </a:r>
            <a:r>
              <a:rPr lang="ru-RU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сердечно-сосудистой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системы. 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Гриб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рейши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уменьшает уровень холестерина в крови, препятствуют развитию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трамбоза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а также наделен антисклеротическим свойством. 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3068960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Вирусные инфекции и простудные заболевания.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При использовании препаратов на основе гриба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Рейши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терапевтических целях наблюдается слабая подверженность к воздействию различных вирусов, что говорит о его способности укреплять иммунную систему.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по окружающему миру - 61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019" y="-18764"/>
            <a:ext cx="9169019" cy="687676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620688"/>
            <a:ext cx="813690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Красная Книга - спасение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исчезающих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видов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восстановление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редких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 </a:t>
            </a:r>
          </a:p>
          <a:p>
            <a:pPr algn="ctr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Человек! </a:t>
            </a:r>
          </a:p>
          <a:p>
            <a:pPr algn="ctr"/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Береги природу!</a:t>
            </a: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Фон для презентации по окружающему миру - 61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019" y="-18764"/>
            <a:ext cx="9169019" cy="687676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91680" y="2348880"/>
            <a:ext cx="583264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</a:t>
            </a:r>
            <a:endParaRPr lang="ru-RU" sz="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178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Pickachy</dc:creator>
  <cp:lastModifiedBy>Pickachy</cp:lastModifiedBy>
  <cp:revision>10</cp:revision>
  <dcterms:created xsi:type="dcterms:W3CDTF">2022-01-25T22:23:18Z</dcterms:created>
  <dcterms:modified xsi:type="dcterms:W3CDTF">2022-01-26T08:55:46Z</dcterms:modified>
</cp:coreProperties>
</file>