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304" r:id="rId2"/>
    <p:sldId id="305" r:id="rId3"/>
    <p:sldId id="306" r:id="rId4"/>
    <p:sldId id="307" r:id="rId5"/>
    <p:sldId id="313" r:id="rId6"/>
    <p:sldId id="308" r:id="rId7"/>
    <p:sldId id="309" r:id="rId8"/>
    <p:sldId id="310" r:id="rId9"/>
    <p:sldId id="311" r:id="rId10"/>
    <p:sldId id="31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AD5F0ED-3C9B-4C6B-9D7A-42F5F33787AA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0DA9A92-89F1-461B-B5C9-53578BF897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D5F0ED-3C9B-4C6B-9D7A-42F5F33787AA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DA9A92-89F1-461B-B5C9-53578BF897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AD5F0ED-3C9B-4C6B-9D7A-42F5F33787AA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0DA9A92-89F1-461B-B5C9-53578BF897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D5F0ED-3C9B-4C6B-9D7A-42F5F33787AA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DA9A92-89F1-461B-B5C9-53578BF897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AD5F0ED-3C9B-4C6B-9D7A-42F5F33787AA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0DA9A92-89F1-461B-B5C9-53578BF897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D5F0ED-3C9B-4C6B-9D7A-42F5F33787AA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DA9A92-89F1-461B-B5C9-53578BF897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D5F0ED-3C9B-4C6B-9D7A-42F5F33787AA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DA9A92-89F1-461B-B5C9-53578BF897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D5F0ED-3C9B-4C6B-9D7A-42F5F33787AA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DA9A92-89F1-461B-B5C9-53578BF897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AD5F0ED-3C9B-4C6B-9D7A-42F5F33787AA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DA9A92-89F1-461B-B5C9-53578BF897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D5F0ED-3C9B-4C6B-9D7A-42F5F33787AA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DA9A92-89F1-461B-B5C9-53578BF897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D5F0ED-3C9B-4C6B-9D7A-42F5F33787AA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DA9A92-89F1-461B-B5C9-53578BF897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AD5F0ED-3C9B-4C6B-9D7A-42F5F33787AA}" type="datetimeFigureOut">
              <a:rPr lang="ru-RU" smtClean="0"/>
              <a:pPr/>
              <a:t>05.11.2019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0DA9A92-89F1-461B-B5C9-53578BF897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ds05.infourok.ru/uploads/ex/0a43/0005c31a-1c203eef/img0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ds05.infourok.ru/uploads/ex/0a43/0005c31a-1c203eef/img3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hyperlink" Target="https://ds05.infourok.ru/uploads/ex/0a43/0005c31a-1c203eef/img5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s05.infourok.ru/uploads/ex/0a43/0005c31a-1c203eef/img7.jpg" TargetMode="External"/><Relationship Id="rId5" Type="http://schemas.openxmlformats.org/officeDocument/2006/relationships/image" Target="../media/image4.jpeg"/><Relationship Id="rId4" Type="http://schemas.openxmlformats.org/officeDocument/2006/relationships/hyperlink" Target="https://ds05.infourok.ru/uploads/ex/0a43/0005c31a-1c203eef/img8.jpg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0"/>
            <a:ext cx="7239000" cy="3200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0"/>
            <a:ext cx="7239000" cy="645573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образовательное учреждение</a:t>
            </a:r>
          </a:p>
          <a:p>
            <a:pPr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«Старо -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Онохойская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основная общеобразовательная школа»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Конференция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« Актуальные вопросы</a:t>
            </a: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школьного филологического образования»</a:t>
            </a: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Тема:</a:t>
            </a:r>
          </a:p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Кроссенс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как приём развития</a:t>
            </a:r>
          </a:p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креативного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мышления»</a:t>
            </a: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Учитель русского языка и литературы: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Рупышева Наталья Николаевна</a:t>
            </a: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2019 год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 ">
            <a:hlinkClick r:id="rId2" tooltip="&quot; 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899592" y="2132856"/>
            <a:ext cx="6264696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484784"/>
          </a:xfrm>
        </p:spPr>
        <p:txBody>
          <a:bodyPr>
            <a:noAutofit/>
          </a:bodyPr>
          <a:lstStyle/>
          <a:p>
            <a:pPr algn="ctr"/>
            <a:r>
              <a:rPr lang="ru-RU" sz="2400" dirty="0" err="1" smtClean="0">
                <a:solidFill>
                  <a:schemeClr val="accent5">
                    <a:lumMod val="75000"/>
                  </a:schemeClr>
                </a:solidFill>
              </a:rPr>
              <a:t>Кроссенс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  </a:t>
            </a:r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означает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 «пересечение смыслов» </a:t>
            </a:r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Приём разработан нашими соотечественниками Сергеем  Фединым и Владимиром  </a:t>
            </a:r>
            <a:r>
              <a:rPr lang="ru-RU" sz="1600" dirty="0" err="1" smtClean="0">
                <a:solidFill>
                  <a:schemeClr val="tx1"/>
                </a:solidFill>
              </a:rPr>
              <a:t>Бусленко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Владимир Бусленко Сергей Федин рассказывает о головоломке нового поколения ">
            <a:hlinkClick r:id="rId2" tooltip="&quot;Владимир Бусленко Сергей Федин рассказывает о головоломке нового поколения 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28800"/>
            <a:ext cx="8172400" cy="52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3006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7239000" cy="60510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ОБОСНОВАНИЕ АКТУАЛЬНОСТИ ПРОБЛЕМЫ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 XXI веке время диктует новые требования к процессу обучения школьников. Развивающий метод 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кроссенс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 способствует на основе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деятельностного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подхода формированию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креативности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сотрудничества, коммуникации и критического мышления обучающихся.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 метода: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научить, а создать условия для самостоятельного творческого поиска ученика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7239000" cy="6455736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Что представляет собой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КРОССЕНС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Кроссенс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– это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загадка,головоломка,ребус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Что представляет собой КРОССЕНС Девять изображений расставлены так, что кажда">
            <a:hlinkClick r:id="rId2" tooltip="&quot;Что представляет собой КРОССЕНС Девять изображений расставлены так, что кажда...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57399"/>
            <a:ext cx="8172400" cy="5400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 ">
            <a:hlinkClick r:id="rId4" tooltip="&quot; 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936" y="1340768"/>
            <a:ext cx="4176464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 ">
            <a:hlinkClick r:id="rId6" tooltip="&quot; &quot;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340768"/>
            <a:ext cx="4067944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Ассоциативная связь между понятиями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https://fsd.compedu.ru/html/2017/10/12/i_59df1c029d4c3/img_phpSPxfdj_prezentaciya-Krossens_8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1609724"/>
            <a:ext cx="8100392" cy="7795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https://ds04.infourok.ru/uploads/ex/08b8/000ec23f-5b68b618/img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172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4.infourok.ru/uploads/ex/1261/0004f460-c69527e4/img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7992888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76470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Определение темы урока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https://ds05.infourok.ru/uploads/ex/0d36/0003a32d-91a64773/img1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8172400" cy="5877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s://znanio.ru/static/files/cache/53/9e/539e2c6094c9993041adc2ddfaa37d1b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7560840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2576</TotalTime>
  <Words>122</Words>
  <Application>Microsoft Office PowerPoint</Application>
  <PresentationFormat>Экран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Слайд 1</vt:lpstr>
      <vt:lpstr>Кроссенс   означает  «пересечение смыслов»  Приём разработан нашими соотечественниками Сергеем  Фединым и Владимиром  Бусленко</vt:lpstr>
      <vt:lpstr>Слайд 3</vt:lpstr>
      <vt:lpstr>Слайд 4</vt:lpstr>
      <vt:lpstr>Ассоциативная связь между понятиями</vt:lpstr>
      <vt:lpstr>Слайд 6</vt:lpstr>
      <vt:lpstr>Слайд 7</vt:lpstr>
      <vt:lpstr>Определение темы урока</vt:lpstr>
      <vt:lpstr>Слайд 9</vt:lpstr>
      <vt:lpstr>Спасибо за внимание!!!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образовательное учреждение  «Старо – Онохойская  ООШ» Районная научно-практическая конференция                                                                                        Номинация :   История Родного края «Привет из прошлого»   </dc:title>
  <dc:creator>Пользователь</dc:creator>
  <cp:lastModifiedBy>1</cp:lastModifiedBy>
  <cp:revision>13</cp:revision>
  <dcterms:created xsi:type="dcterms:W3CDTF">2019-10-16T13:08:50Z</dcterms:created>
  <dcterms:modified xsi:type="dcterms:W3CDTF">2019-11-05T07:14:35Z</dcterms:modified>
</cp:coreProperties>
</file>