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72" r:id="rId9"/>
    <p:sldId id="264" r:id="rId10"/>
    <p:sldId id="265" r:id="rId11"/>
    <p:sldId id="266" r:id="rId12"/>
    <p:sldId id="271" r:id="rId13"/>
    <p:sldId id="270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C1264-9985-44A7-96E9-C6DEF30108B5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04DDA-A929-4163-9A80-FFEFFC753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8EE298-B9E5-4269-8597-C35CB2D646BD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04967C-9578-4AB8-8BD4-F07168791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Мастер-класс по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тестопластике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 участием родителей по теме: «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Вкусняшки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для мамы»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428868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Для детей второй младшей группы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5143512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Выполнили воспитатели: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Корень Т.А.</a:t>
            </a:r>
          </a:p>
          <a:p>
            <a:pPr algn="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Вознова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Е.С.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80724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71530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642918"/>
            <a:ext cx="3367080" cy="1466840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Тортик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любимым мамам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(коллективная работа)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785926"/>
            <a:ext cx="2890805" cy="3867988"/>
          </a:xfrm>
        </p:spPr>
        <p:txBody>
          <a:bodyPr/>
          <a:lstStyle/>
          <a:p>
            <a:pPr algn="ctr"/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ЕСТЬ В НАШЕМ МИРЕ СЛОВО ВЕЧНОЕ,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КОРОТКОЕ, НО САМОЕ СЕРДЕЧНОЕ.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ПРЕКРАСНОЕ И ДОБРОЕ,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ПРОСТОЕ И УДОБНОЕ,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ДУШЕВНОЕ, ЛЮБИМОЕ,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НИ С ЧЕМ НА СВЕТЕ НЕ </a:t>
            </a:r>
            <a:r>
              <a:rPr lang="ru-RU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СРАВНИМОЕ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 - МА!</a:t>
            </a:r>
          </a:p>
          <a:p>
            <a:endParaRPr lang="ru-RU" dirty="0"/>
          </a:p>
        </p:txBody>
      </p:sp>
      <p:pic>
        <p:nvPicPr>
          <p:cNvPr id="5" name="Содержимое 4" descr="C:\Users\User\AppData\Local\Temp\Rar$DI05.395\IMG_20191022_17254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3983044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571612"/>
            <a:ext cx="70723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самое главное –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вызывала у детей большой интерес. Во время работы с тестом и пластилином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и взрослые испытали радость и наслаждение от его пластичности, от форм, которые получаются в процессе лепки, от результатов своего труда и от общения друг с другом.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271464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785794"/>
            <a:ext cx="242889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785794"/>
            <a:ext cx="248126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500174"/>
            <a:ext cx="435771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363854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79296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Мы нередко сталкиваемся с 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проблемой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что подарить лучшему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другу, дорогому близкому человеку?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Подарок, сделанный собственными руками, имеет особую энергетику и силу воздействия. Вещь, изготовленная своими руками, принесет радость, чувство восторга и удивления.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 подарок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оценят по достоинству, ведь он сделан специально для того, кому подарен. Эта работа, не важно, насколько умело она слеплена, всегда будет единственной и неповторимой. Ведь на этой поделке остались следы ваших пальцев, тепло вашего сердца.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НАШЕМ МИРЕ СЛОВО ВЕЧНОЕ,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КОРОТКОЕ, НО САМОЕ СЕРДЕЧНОЕ.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ПРЕКРАСНОЕ И ДОБРОЕ,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ПРОСТОЕ И УДОБНОЕ,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ОНО ДУШЕВНОЕ, ЛЮБИМОЕ,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НИ С ЧЕМ НА СВЕТЕ НЕ </a:t>
            </a:r>
            <a:r>
              <a:rPr lang="ru-RU" b="1" u="sng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СРАВНИМОЕ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 - МА!</a:t>
            </a:r>
          </a:p>
          <a:p>
            <a:pPr algn="ctr"/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 </a:t>
            </a:r>
            <a:endParaRPr lang="ru-RU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571472" y="428604"/>
            <a:ext cx="8072494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самый осязаемый вид художественного творчества. Ребёнок не только видит то, что создал, но и трогает, берёт в руки и по мере необходимости изменяет.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 инструментом в лепке являются руки. С этой точки зрения технику лепки можно оценить как самую безыскусственную и наиболее доступную для самостоятельного усвоения. Чем раньше ребенку дают возможность лепить, тем лучше развиваются его навыки владения собственными ручками. А когда ребенок начинает понимать, что из одного комка он может создать неисчислимое количество образов, каждый раз находить новые варианты и способы — лепка становится любимым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занятием на долгие годы.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42910" y="638541"/>
            <a:ext cx="814393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побуждение детей выражать благодарность своим мамам за заботу через продуктивную деятельность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тестопластика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u="sng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Пробудить интерес у детей к творческому труду, сформировать у них желание сделать подарок своими руками;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пластилином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до» и с тестом.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Продолжать знакомить с разнообразными приемами действий с пластичными материалами: разминание, сплющивание и надавливание;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украшать изделия с помощью стеки, тычков; использовать для работы готовые формы.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Воспитательные: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Воспитать усидчивость, упорство, стремление доводить начатое дело до конца;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Приучить к аккуратности в работе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Воспитывать чувство любви и заботы о маме;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мелкую моторику рук.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Развивать интерес к процессу и результатам работы.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1439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Тестопластика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искусство создания объемных и рельефных изделий из теста, которые используются как сувениры или для оформления оригинального интерьера. Лепить можно из готовой массы ярких оттенков наборов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до».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можно из солёного теста сделанного своими руками. Для работы используются  различные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формочки, детские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скалочки, стеки ,тычки и другие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приспособления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Соль, вода и мука – все, что нужно для изготовления соленого теста. Его можно заготовить впрок, хранить в холодильнике несколько дней. Тесто можно сделать цветным, добавляя гуашь при замешивании или пищевые красители.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962" y="3643314"/>
            <a:ext cx="61817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71480"/>
            <a:ext cx="735811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821537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8632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Сладости для мамы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индивидуальная работа)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ocuments\Мамины документы\102_64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855" y="530225"/>
            <a:ext cx="5770047" cy="4327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500042"/>
            <a:ext cx="4195775" cy="5810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265</TotalTime>
  <Words>233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Мастер-класс по тестопластике с участием родителей по теме: «Вкусняшки для мамы»</vt:lpstr>
      <vt:lpstr>Слайд 2</vt:lpstr>
      <vt:lpstr>Слайд 3</vt:lpstr>
      <vt:lpstr>Слайд 4</vt:lpstr>
      <vt:lpstr>Слайд 5</vt:lpstr>
      <vt:lpstr>Слайд 6</vt:lpstr>
      <vt:lpstr>Слайд 7</vt:lpstr>
      <vt:lpstr>Сладости для мамы ( индивидуальная работа)</vt:lpstr>
      <vt:lpstr>Слайд 9</vt:lpstr>
      <vt:lpstr>Слайд 10</vt:lpstr>
      <vt:lpstr>Слайд 11</vt:lpstr>
      <vt:lpstr>Тортик любимым мамам  (коллективная работа)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тестопластике с участием родителей по теме: «Вкусняшки для мамы»</dc:title>
  <dc:creator>User</dc:creator>
  <cp:lastModifiedBy>User</cp:lastModifiedBy>
  <cp:revision>28</cp:revision>
  <dcterms:created xsi:type="dcterms:W3CDTF">2019-11-28T13:15:03Z</dcterms:created>
  <dcterms:modified xsi:type="dcterms:W3CDTF">2019-11-29T08:14:42Z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479750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