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8999538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88" d="100"/>
          <a:sy n="88" d="100"/>
        </p:scale>
        <p:origin x="1368" y="3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4966" y="1122363"/>
            <a:ext cx="7649607" cy="2387600"/>
          </a:xfrm>
        </p:spPr>
        <p:txBody>
          <a:bodyPr anchor="b"/>
          <a:lstStyle>
            <a:lvl1pPr algn="ctr">
              <a:defRPr sz="5905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4942" y="3602038"/>
            <a:ext cx="6749654" cy="1655762"/>
          </a:xfrm>
        </p:spPr>
        <p:txBody>
          <a:bodyPr/>
          <a:lstStyle>
            <a:lvl1pPr marL="0" indent="0" algn="ctr">
              <a:buNone/>
              <a:defRPr sz="2362"/>
            </a:lvl1pPr>
            <a:lvl2pPr marL="449976" indent="0" algn="ctr">
              <a:buNone/>
              <a:defRPr sz="1968"/>
            </a:lvl2pPr>
            <a:lvl3pPr marL="899952" indent="0" algn="ctr">
              <a:buNone/>
              <a:defRPr sz="1772"/>
            </a:lvl3pPr>
            <a:lvl4pPr marL="1349929" indent="0" algn="ctr">
              <a:buNone/>
              <a:defRPr sz="1575"/>
            </a:lvl4pPr>
            <a:lvl5pPr marL="1799905" indent="0" algn="ctr">
              <a:buNone/>
              <a:defRPr sz="1575"/>
            </a:lvl5pPr>
            <a:lvl6pPr marL="2249881" indent="0" algn="ctr">
              <a:buNone/>
              <a:defRPr sz="1575"/>
            </a:lvl6pPr>
            <a:lvl7pPr marL="2699857" indent="0" algn="ctr">
              <a:buNone/>
              <a:defRPr sz="1575"/>
            </a:lvl7pPr>
            <a:lvl8pPr marL="3149834" indent="0" algn="ctr">
              <a:buNone/>
              <a:defRPr sz="1575"/>
            </a:lvl8pPr>
            <a:lvl9pPr marL="3599810" indent="0" algn="ctr">
              <a:buNone/>
              <a:defRPr sz="1575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744-5BA0-474D-978E-DEE8CDB7637B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22899-371A-4C6C-AE76-F2FAEC908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923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744-5BA0-474D-978E-DEE8CDB7637B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22899-371A-4C6C-AE76-F2FAEC908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1366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40295" y="365125"/>
            <a:ext cx="194052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8719" y="365125"/>
            <a:ext cx="5709082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744-5BA0-474D-978E-DEE8CDB7637B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22899-371A-4C6C-AE76-F2FAEC908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0305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744-5BA0-474D-978E-DEE8CDB7637B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22899-371A-4C6C-AE76-F2FAEC908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711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031" y="1709740"/>
            <a:ext cx="7762102" cy="2852737"/>
          </a:xfrm>
        </p:spPr>
        <p:txBody>
          <a:bodyPr anchor="b"/>
          <a:lstStyle>
            <a:lvl1pPr>
              <a:defRPr sz="5905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4031" y="4589465"/>
            <a:ext cx="7762102" cy="1500187"/>
          </a:xfrm>
        </p:spPr>
        <p:txBody>
          <a:bodyPr/>
          <a:lstStyle>
            <a:lvl1pPr marL="0" indent="0">
              <a:buNone/>
              <a:defRPr sz="2362">
                <a:solidFill>
                  <a:schemeClr val="tx1"/>
                </a:solidFill>
              </a:defRPr>
            </a:lvl1pPr>
            <a:lvl2pPr marL="449976" indent="0">
              <a:buNone/>
              <a:defRPr sz="1968">
                <a:solidFill>
                  <a:schemeClr val="tx1">
                    <a:tint val="75000"/>
                  </a:schemeClr>
                </a:solidFill>
              </a:defRPr>
            </a:lvl2pPr>
            <a:lvl3pPr marL="899952" indent="0">
              <a:buNone/>
              <a:defRPr sz="1772">
                <a:solidFill>
                  <a:schemeClr val="tx1">
                    <a:tint val="75000"/>
                  </a:schemeClr>
                </a:solidFill>
              </a:defRPr>
            </a:lvl3pPr>
            <a:lvl4pPr marL="1349929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4pPr>
            <a:lvl5pPr marL="1799905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5pPr>
            <a:lvl6pPr marL="2249881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6pPr>
            <a:lvl7pPr marL="2699857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7pPr>
            <a:lvl8pPr marL="3149834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8pPr>
            <a:lvl9pPr marL="3599810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744-5BA0-474D-978E-DEE8CDB7637B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22899-371A-4C6C-AE76-F2FAEC908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828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8718" y="1825625"/>
            <a:ext cx="3824804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6016" y="1825625"/>
            <a:ext cx="3824804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744-5BA0-474D-978E-DEE8CDB7637B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22899-371A-4C6C-AE76-F2FAEC908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270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90" y="365127"/>
            <a:ext cx="7762102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9891" y="1681163"/>
            <a:ext cx="3807226" cy="823912"/>
          </a:xfrm>
        </p:spPr>
        <p:txBody>
          <a:bodyPr anchor="b"/>
          <a:lstStyle>
            <a:lvl1pPr marL="0" indent="0">
              <a:buNone/>
              <a:defRPr sz="2362" b="1"/>
            </a:lvl1pPr>
            <a:lvl2pPr marL="449976" indent="0">
              <a:buNone/>
              <a:defRPr sz="1968" b="1"/>
            </a:lvl2pPr>
            <a:lvl3pPr marL="899952" indent="0">
              <a:buNone/>
              <a:defRPr sz="1772" b="1"/>
            </a:lvl3pPr>
            <a:lvl4pPr marL="1349929" indent="0">
              <a:buNone/>
              <a:defRPr sz="1575" b="1"/>
            </a:lvl4pPr>
            <a:lvl5pPr marL="1799905" indent="0">
              <a:buNone/>
              <a:defRPr sz="1575" b="1"/>
            </a:lvl5pPr>
            <a:lvl6pPr marL="2249881" indent="0">
              <a:buNone/>
              <a:defRPr sz="1575" b="1"/>
            </a:lvl6pPr>
            <a:lvl7pPr marL="2699857" indent="0">
              <a:buNone/>
              <a:defRPr sz="1575" b="1"/>
            </a:lvl7pPr>
            <a:lvl8pPr marL="3149834" indent="0">
              <a:buNone/>
              <a:defRPr sz="1575" b="1"/>
            </a:lvl8pPr>
            <a:lvl9pPr marL="3599810" indent="0">
              <a:buNone/>
              <a:defRPr sz="1575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891" y="2505075"/>
            <a:ext cx="3807226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56017" y="1681163"/>
            <a:ext cx="3825976" cy="823912"/>
          </a:xfrm>
        </p:spPr>
        <p:txBody>
          <a:bodyPr anchor="b"/>
          <a:lstStyle>
            <a:lvl1pPr marL="0" indent="0">
              <a:buNone/>
              <a:defRPr sz="2362" b="1"/>
            </a:lvl1pPr>
            <a:lvl2pPr marL="449976" indent="0">
              <a:buNone/>
              <a:defRPr sz="1968" b="1"/>
            </a:lvl2pPr>
            <a:lvl3pPr marL="899952" indent="0">
              <a:buNone/>
              <a:defRPr sz="1772" b="1"/>
            </a:lvl3pPr>
            <a:lvl4pPr marL="1349929" indent="0">
              <a:buNone/>
              <a:defRPr sz="1575" b="1"/>
            </a:lvl4pPr>
            <a:lvl5pPr marL="1799905" indent="0">
              <a:buNone/>
              <a:defRPr sz="1575" b="1"/>
            </a:lvl5pPr>
            <a:lvl6pPr marL="2249881" indent="0">
              <a:buNone/>
              <a:defRPr sz="1575" b="1"/>
            </a:lvl6pPr>
            <a:lvl7pPr marL="2699857" indent="0">
              <a:buNone/>
              <a:defRPr sz="1575" b="1"/>
            </a:lvl7pPr>
            <a:lvl8pPr marL="3149834" indent="0">
              <a:buNone/>
              <a:defRPr sz="1575" b="1"/>
            </a:lvl8pPr>
            <a:lvl9pPr marL="3599810" indent="0">
              <a:buNone/>
              <a:defRPr sz="1575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56017" y="2505075"/>
            <a:ext cx="3825976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744-5BA0-474D-978E-DEE8CDB7637B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22899-371A-4C6C-AE76-F2FAEC908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110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744-5BA0-474D-978E-DEE8CDB7637B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22899-371A-4C6C-AE76-F2FAEC908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3183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744-5BA0-474D-978E-DEE8CDB7637B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22899-371A-4C6C-AE76-F2FAEC908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055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91" y="457200"/>
            <a:ext cx="2902585" cy="1600200"/>
          </a:xfrm>
        </p:spPr>
        <p:txBody>
          <a:bodyPr anchor="b"/>
          <a:lstStyle>
            <a:lvl1pPr>
              <a:defRPr sz="3149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5976" y="987427"/>
            <a:ext cx="4556016" cy="4873625"/>
          </a:xfrm>
        </p:spPr>
        <p:txBody>
          <a:bodyPr/>
          <a:lstStyle>
            <a:lvl1pPr>
              <a:defRPr sz="3149"/>
            </a:lvl1pPr>
            <a:lvl2pPr>
              <a:defRPr sz="2756"/>
            </a:lvl2pPr>
            <a:lvl3pPr>
              <a:defRPr sz="2362"/>
            </a:lvl3pPr>
            <a:lvl4pPr>
              <a:defRPr sz="1968"/>
            </a:lvl4pPr>
            <a:lvl5pPr>
              <a:defRPr sz="1968"/>
            </a:lvl5pPr>
            <a:lvl6pPr>
              <a:defRPr sz="1968"/>
            </a:lvl6pPr>
            <a:lvl7pPr>
              <a:defRPr sz="1968"/>
            </a:lvl7pPr>
            <a:lvl8pPr>
              <a:defRPr sz="1968"/>
            </a:lvl8pPr>
            <a:lvl9pPr>
              <a:defRPr sz="1968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891" y="2057400"/>
            <a:ext cx="2902585" cy="3811588"/>
          </a:xfrm>
        </p:spPr>
        <p:txBody>
          <a:bodyPr/>
          <a:lstStyle>
            <a:lvl1pPr marL="0" indent="0">
              <a:buNone/>
              <a:defRPr sz="1575"/>
            </a:lvl1pPr>
            <a:lvl2pPr marL="449976" indent="0">
              <a:buNone/>
              <a:defRPr sz="1378"/>
            </a:lvl2pPr>
            <a:lvl3pPr marL="899952" indent="0">
              <a:buNone/>
              <a:defRPr sz="1181"/>
            </a:lvl3pPr>
            <a:lvl4pPr marL="1349929" indent="0">
              <a:buNone/>
              <a:defRPr sz="984"/>
            </a:lvl4pPr>
            <a:lvl5pPr marL="1799905" indent="0">
              <a:buNone/>
              <a:defRPr sz="984"/>
            </a:lvl5pPr>
            <a:lvl6pPr marL="2249881" indent="0">
              <a:buNone/>
              <a:defRPr sz="984"/>
            </a:lvl6pPr>
            <a:lvl7pPr marL="2699857" indent="0">
              <a:buNone/>
              <a:defRPr sz="984"/>
            </a:lvl7pPr>
            <a:lvl8pPr marL="3149834" indent="0">
              <a:buNone/>
              <a:defRPr sz="984"/>
            </a:lvl8pPr>
            <a:lvl9pPr marL="3599810" indent="0">
              <a:buNone/>
              <a:defRPr sz="984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744-5BA0-474D-978E-DEE8CDB7637B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22899-371A-4C6C-AE76-F2FAEC908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686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91" y="457200"/>
            <a:ext cx="2902585" cy="1600200"/>
          </a:xfrm>
        </p:spPr>
        <p:txBody>
          <a:bodyPr anchor="b"/>
          <a:lstStyle>
            <a:lvl1pPr>
              <a:defRPr sz="3149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25976" y="987427"/>
            <a:ext cx="4556016" cy="4873625"/>
          </a:xfrm>
        </p:spPr>
        <p:txBody>
          <a:bodyPr anchor="t"/>
          <a:lstStyle>
            <a:lvl1pPr marL="0" indent="0">
              <a:buNone/>
              <a:defRPr sz="3149"/>
            </a:lvl1pPr>
            <a:lvl2pPr marL="449976" indent="0">
              <a:buNone/>
              <a:defRPr sz="2756"/>
            </a:lvl2pPr>
            <a:lvl3pPr marL="899952" indent="0">
              <a:buNone/>
              <a:defRPr sz="2362"/>
            </a:lvl3pPr>
            <a:lvl4pPr marL="1349929" indent="0">
              <a:buNone/>
              <a:defRPr sz="1968"/>
            </a:lvl4pPr>
            <a:lvl5pPr marL="1799905" indent="0">
              <a:buNone/>
              <a:defRPr sz="1968"/>
            </a:lvl5pPr>
            <a:lvl6pPr marL="2249881" indent="0">
              <a:buNone/>
              <a:defRPr sz="1968"/>
            </a:lvl6pPr>
            <a:lvl7pPr marL="2699857" indent="0">
              <a:buNone/>
              <a:defRPr sz="1968"/>
            </a:lvl7pPr>
            <a:lvl8pPr marL="3149834" indent="0">
              <a:buNone/>
              <a:defRPr sz="1968"/>
            </a:lvl8pPr>
            <a:lvl9pPr marL="3599810" indent="0">
              <a:buNone/>
              <a:defRPr sz="1968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891" y="2057400"/>
            <a:ext cx="2902585" cy="3811588"/>
          </a:xfrm>
        </p:spPr>
        <p:txBody>
          <a:bodyPr/>
          <a:lstStyle>
            <a:lvl1pPr marL="0" indent="0">
              <a:buNone/>
              <a:defRPr sz="1575"/>
            </a:lvl1pPr>
            <a:lvl2pPr marL="449976" indent="0">
              <a:buNone/>
              <a:defRPr sz="1378"/>
            </a:lvl2pPr>
            <a:lvl3pPr marL="899952" indent="0">
              <a:buNone/>
              <a:defRPr sz="1181"/>
            </a:lvl3pPr>
            <a:lvl4pPr marL="1349929" indent="0">
              <a:buNone/>
              <a:defRPr sz="984"/>
            </a:lvl4pPr>
            <a:lvl5pPr marL="1799905" indent="0">
              <a:buNone/>
              <a:defRPr sz="984"/>
            </a:lvl5pPr>
            <a:lvl6pPr marL="2249881" indent="0">
              <a:buNone/>
              <a:defRPr sz="984"/>
            </a:lvl6pPr>
            <a:lvl7pPr marL="2699857" indent="0">
              <a:buNone/>
              <a:defRPr sz="984"/>
            </a:lvl7pPr>
            <a:lvl8pPr marL="3149834" indent="0">
              <a:buNone/>
              <a:defRPr sz="984"/>
            </a:lvl8pPr>
            <a:lvl9pPr marL="3599810" indent="0">
              <a:buNone/>
              <a:defRPr sz="984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3D744-5BA0-474D-978E-DEE8CDB7637B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22899-371A-4C6C-AE76-F2FAEC908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272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8718" y="365127"/>
            <a:ext cx="776210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8718" y="1825625"/>
            <a:ext cx="776210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8718" y="6356352"/>
            <a:ext cx="20248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8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3D744-5BA0-474D-978E-DEE8CDB7637B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81097" y="6356352"/>
            <a:ext cx="30373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8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355924" y="6356352"/>
            <a:ext cx="20248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8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022899-371A-4C6C-AE76-F2FAEC908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334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899952" rtl="0" eaLnBrk="1" latinLnBrk="0" hangingPunct="1">
        <a:lnSpc>
          <a:spcPct val="90000"/>
        </a:lnSpc>
        <a:spcBef>
          <a:spcPct val="0"/>
        </a:spcBef>
        <a:buNone/>
        <a:defRPr sz="433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4988" indent="-224988" algn="l" defTabSz="899952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2756" kern="1200">
          <a:solidFill>
            <a:schemeClr val="tx1"/>
          </a:solidFill>
          <a:latin typeface="+mn-lt"/>
          <a:ea typeface="+mn-ea"/>
          <a:cs typeface="+mn-cs"/>
        </a:defRPr>
      </a:lvl1pPr>
      <a:lvl2pPr marL="674964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2pPr>
      <a:lvl3pPr marL="1124941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968" kern="1200">
          <a:solidFill>
            <a:schemeClr val="tx1"/>
          </a:solidFill>
          <a:latin typeface="+mn-lt"/>
          <a:ea typeface="+mn-ea"/>
          <a:cs typeface="+mn-cs"/>
        </a:defRPr>
      </a:lvl3pPr>
      <a:lvl4pPr marL="1574917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4pPr>
      <a:lvl5pPr marL="2024893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5pPr>
      <a:lvl6pPr marL="2474869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6pPr>
      <a:lvl7pPr marL="2924846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7pPr>
      <a:lvl8pPr marL="3374822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8pPr>
      <a:lvl9pPr marL="3824798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1pPr>
      <a:lvl2pPr marL="449976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2pPr>
      <a:lvl3pPr marL="899952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3pPr>
      <a:lvl4pPr marL="1349929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4pPr>
      <a:lvl5pPr marL="1799905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5pPr>
      <a:lvl6pPr marL="2249881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6pPr>
      <a:lvl7pPr marL="2699857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7pPr>
      <a:lvl8pPr marL="3149834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8pPr>
      <a:lvl9pPr marL="3599810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wN4BA-VyQ6k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8CC8308-604C-458B-8F25-F78E5303DF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738" y="0"/>
            <a:ext cx="902301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3402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3F33ED1-5E30-44EF-864F-1A68EBF150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21"/>
            <a:ext cx="8999538" cy="6840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708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BDF094F-BAA1-4F6B-A216-088223C9D0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738" y="0"/>
            <a:ext cx="902301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5809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B5AC4D7-11EC-4448-B822-49C9B39E3D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21"/>
            <a:ext cx="8999538" cy="6840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914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98D03E9-3F0E-418D-9D71-A2C6D1E73A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21"/>
            <a:ext cx="8999538" cy="6840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606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425BB70-394E-4715-BA1B-568E882002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21"/>
            <a:ext cx="8999538" cy="6840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106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0C22108-0DE8-4703-B147-60FEB7AC7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21"/>
            <a:ext cx="8999538" cy="6840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875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9454ED8-FAAF-4B6E-B15A-A19E20E1B4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21"/>
            <a:ext cx="8999538" cy="6840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768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AC8B34B-A200-4743-B148-64041CB0DF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21"/>
            <a:ext cx="8999538" cy="6840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1442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AB808C3-9B5F-4AE1-B19E-3A22C737A9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21"/>
            <a:ext cx="8999538" cy="684015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95068AF-6B11-47E0-82E8-EEB0A2B55116}"/>
              </a:ext>
            </a:extLst>
          </p:cNvPr>
          <p:cNvSpPr txBox="1"/>
          <p:nvPr/>
        </p:nvSpPr>
        <p:spPr>
          <a:xfrm>
            <a:off x="388945" y="4335330"/>
            <a:ext cx="493711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atin typeface="Calibri Light" panose="020F0302020204030204" pitchFamily="34" charset="0"/>
                <a:cs typeface="Calibri Light" panose="020F0302020204030204" pitchFamily="34" charset="0"/>
                <a:hlinkClick r:id="rId3"/>
              </a:rPr>
              <a:t>https://youtu.be/wN4BA-VyQ6k</a:t>
            </a:r>
            <a:r>
              <a:rPr lang="ru-RU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8501962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7</Words>
  <Application>Microsoft Office PowerPoint</Application>
  <PresentationFormat>Произвольный</PresentationFormat>
  <Paragraphs>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 Schildt</dc:creator>
  <cp:lastModifiedBy>Elena Schildt</cp:lastModifiedBy>
  <cp:revision>7</cp:revision>
  <dcterms:created xsi:type="dcterms:W3CDTF">2020-10-24T23:50:43Z</dcterms:created>
  <dcterms:modified xsi:type="dcterms:W3CDTF">2020-10-30T11:13:01Z</dcterms:modified>
</cp:coreProperties>
</file>