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8" r:id="rId9"/>
    <p:sldId id="277" r:id="rId10"/>
    <p:sldId id="280" r:id="rId11"/>
    <p:sldId id="276" r:id="rId12"/>
    <p:sldId id="279" r:id="rId13"/>
    <p:sldId id="269" r:id="rId14"/>
  </p:sldIdLst>
  <p:sldSz cx="9144000" cy="5143500" type="screen16x9"/>
  <p:notesSz cx="6858000" cy="9144000"/>
  <p:embeddedFontLst>
    <p:embeddedFont>
      <p:font typeface="Calibri" pitchFamily="34" charset="0"/>
      <p:regular r:id="rId15"/>
      <p:bold r:id="rId16"/>
      <p:italic r:id="rId17"/>
      <p:boldItalic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1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708425"/>
            <a:ext cx="5656523" cy="3895081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264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4125"/>
            </a:avLst>
          </a:prstGeom>
          <a:blipFill dpi="0" rotWithShape="1">
            <a:blip r:embed="rId15">
              <a:extLst>
                <a:ext uri="{BEBA8EAE-BF5A-486C-A8C5-ECC9F3942E4B}">
                  <a14:imgProps xmlns:a14="http://schemas.microsoft.com/office/drawing/2010/main" xmlns="">
                    <a14:imgLayer r:embed="rId16">
                      <a14:imgEffect>
                        <a14:sharpenSoften amount="25000"/>
                      </a14:imgEffect>
                      <a14:imgEffect>
                        <a14:saturation sat="30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85329" y="555526"/>
            <a:ext cx="6336704" cy="122413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71670" y="285734"/>
            <a:ext cx="6286544" cy="4429156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50000"/>
              </a:avLst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ln w="11430"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Тем, кто учит математику,                       Тем, кто учит математике,</a:t>
            </a:r>
          </a:p>
          <a:p>
            <a:pPr algn="ctr"/>
            <a:r>
              <a:rPr lang="ru-RU" sz="3600" dirty="0" smtClean="0">
                <a:ln w="11430">
                  <a:solidFill>
                    <a:srgbClr val="FF0000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Тем, кто любит математику,                        Тем, кто ещё не знает, что может любить математику,                                   Неделя Математики посвящается</a:t>
            </a:r>
            <a:r>
              <a:rPr lang="ru-RU" sz="3600" dirty="0" smtClean="0">
                <a:ln w="11430">
                  <a:solidFill>
                    <a:srgbClr val="00B0F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600" dirty="0">
              <a:ln w="11430">
                <a:solidFill>
                  <a:srgbClr val="00B0F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2508" y="2987183"/>
            <a:ext cx="2067244" cy="18587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786578" y="2714626"/>
            <a:ext cx="1785950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143636" y="928676"/>
            <a:ext cx="1214446" cy="150019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00034" y="857238"/>
            <a:ext cx="114300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7108049" y="1035833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Блок-схема: магнитный диск 12"/>
          <p:cNvSpPr/>
          <p:nvPr/>
        </p:nvSpPr>
        <p:spPr>
          <a:xfrm>
            <a:off x="1214414" y="2571750"/>
            <a:ext cx="785818" cy="785818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10"/>
            <a:ext cx="821551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72"/>
            <a:ext cx="685804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41657"/>
            <a:ext cx="6858048" cy="4616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95536" y="873978"/>
            <a:ext cx="8496944" cy="407403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Презентацию составил: Косолапова Н.В., учитель 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Используемая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литература: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Братусь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Т.А., </a:t>
            </a:r>
            <a:r>
              <a:rPr lang="ru-RU" sz="20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Жарковская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Н.А., Рисс Е.А., Савелова Т.Е. Математический клуб «Кенгуру». Детский математический календарь. СПб.-2017.- 32 с., ил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 шаблона: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Бейгул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Ольга </a:t>
            </a:r>
            <a:r>
              <a:rPr lang="ru-RU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Куприяновна</a:t>
            </a: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200" dirty="0">
              <a:ea typeface="Calibri"/>
              <a:cs typeface="Times New Roman"/>
            </a:endParaRPr>
          </a:p>
          <a:p>
            <a:endParaRPr lang="ru-RU" sz="1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2648"/>
            <a:ext cx="8401080" cy="3706423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Математический </a:t>
            </a: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марафон</a:t>
            </a:r>
            <a:b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4-5 классы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83582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57172"/>
            <a:ext cx="642942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68730052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34"/>
            <a:ext cx="628654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57172"/>
            <a:ext cx="678393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57172"/>
            <a:ext cx="628654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6"/>
            <a:ext cx="6090265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85734"/>
            <a:ext cx="664373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8124"/>
            <a:ext cx="6215106" cy="4569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84</Words>
  <Application>Microsoft Office PowerPoint</Application>
  <PresentationFormat>Экран (16:9)</PresentationFormat>
  <Paragraphs>12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Calibri</vt:lpstr>
      <vt:lpstr>Тема Office</vt:lpstr>
      <vt:lpstr> </vt:lpstr>
      <vt:lpstr>Математический марафон 4-5 классы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Админ</cp:lastModifiedBy>
  <cp:revision>197</cp:revision>
  <dcterms:created xsi:type="dcterms:W3CDTF">2018-01-15T20:25:45Z</dcterms:created>
  <dcterms:modified xsi:type="dcterms:W3CDTF">2022-04-02T16:36:54Z</dcterms:modified>
</cp:coreProperties>
</file>