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3" r:id="rId4"/>
    <p:sldId id="262" r:id="rId5"/>
    <p:sldId id="265" r:id="rId6"/>
    <p:sldId id="266" r:id="rId7"/>
    <p:sldId id="269" r:id="rId8"/>
    <p:sldId id="267" r:id="rId9"/>
    <p:sldId id="268" r:id="rId10"/>
    <p:sldId id="259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6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4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6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31" y="0"/>
            <a:ext cx="9143999" cy="6839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402786" y="1858759"/>
            <a:ext cx="655272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Краткосрочный проект</a:t>
            </a:r>
            <a:endParaRPr lang="ru-RU" dirty="0"/>
          </a:p>
          <a:p>
            <a:pPr algn="ctr"/>
            <a:r>
              <a:rPr lang="ru-RU" b="1" dirty="0"/>
              <a:t>в подготовительной группе</a:t>
            </a:r>
            <a:endParaRPr lang="ru-RU" dirty="0"/>
          </a:p>
          <a:p>
            <a:pPr algn="ctr"/>
            <a:r>
              <a:rPr lang="ru-RU" b="1" dirty="0"/>
              <a:t>на тему: </a:t>
            </a:r>
            <a:r>
              <a:rPr lang="ru-RU" b="1" i="1" dirty="0" smtClean="0"/>
              <a:t>«Наша армия сильна, защищает нас она«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Метод «Мыслительных карт»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01699" y="3212976"/>
            <a:ext cx="630195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Тип </a:t>
            </a:r>
            <a:r>
              <a:rPr lang="ru-RU" b="1" dirty="0"/>
              <a:t>проекта:</a:t>
            </a:r>
            <a:r>
              <a:rPr lang="ru-RU" dirty="0"/>
              <a:t> познавательно – </a:t>
            </a:r>
            <a:r>
              <a:rPr lang="ru-RU" dirty="0" smtClean="0"/>
              <a:t>творческий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Вид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краткосрочный, групповой</a:t>
            </a:r>
          </a:p>
          <a:p>
            <a:r>
              <a:rPr lang="ru-RU" b="1" dirty="0" smtClean="0"/>
              <a:t>     Участники </a:t>
            </a:r>
            <a:r>
              <a:rPr lang="ru-RU" b="1" dirty="0"/>
              <a:t>проекта:</a:t>
            </a:r>
            <a:r>
              <a:rPr lang="ru-RU" dirty="0"/>
              <a:t> дети </a:t>
            </a:r>
            <a:r>
              <a:rPr lang="ru-RU" dirty="0" smtClean="0"/>
              <a:t>подготовительной  </a:t>
            </a:r>
            <a:r>
              <a:rPr lang="ru-RU" dirty="0"/>
              <a:t>группы </a:t>
            </a:r>
            <a:r>
              <a:rPr lang="ru-RU" dirty="0" smtClean="0"/>
              <a:t>«Непоседы», </a:t>
            </a:r>
            <a:r>
              <a:rPr lang="ru-RU" dirty="0"/>
              <a:t>воспитатель группы, родители</a:t>
            </a:r>
            <a:br>
              <a:rPr lang="ru-RU" dirty="0"/>
            </a:br>
            <a:r>
              <a:rPr lang="ru-RU" dirty="0" smtClean="0"/>
              <a:t>     </a:t>
            </a:r>
            <a:r>
              <a:rPr lang="ru-RU" b="1" dirty="0" smtClean="0"/>
              <a:t>Сроки </a:t>
            </a:r>
            <a:r>
              <a:rPr lang="ru-RU" b="1" dirty="0"/>
              <a:t>реализации:</a:t>
            </a:r>
            <a:r>
              <a:rPr lang="ru-RU" dirty="0"/>
              <a:t> с </a:t>
            </a:r>
            <a:r>
              <a:rPr lang="ru-RU" dirty="0" smtClean="0"/>
              <a:t>1  февраля </a:t>
            </a:r>
            <a:r>
              <a:rPr lang="ru-RU" dirty="0"/>
              <a:t>  по  </a:t>
            </a:r>
            <a:r>
              <a:rPr lang="ru-RU" dirty="0" smtClean="0"/>
              <a:t>7  февраля  2022 </a:t>
            </a:r>
            <a:r>
              <a:rPr lang="ru-RU" dirty="0"/>
              <a:t>уч. г.</a:t>
            </a:r>
            <a:br>
              <a:rPr lang="ru-RU" dirty="0"/>
            </a:br>
            <a:r>
              <a:rPr lang="ru-RU" b="1" dirty="0"/>
              <a:t>Возраст детей: </a:t>
            </a:r>
            <a:r>
              <a:rPr lang="ru-RU" dirty="0" smtClean="0"/>
              <a:t>6-7 </a:t>
            </a:r>
            <a:r>
              <a:rPr lang="ru-RU" dirty="0"/>
              <a:t>лет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915816" y="5805430"/>
            <a:ext cx="56886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Выполнили воспитатели: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Н.П. </a:t>
            </a:r>
            <a:r>
              <a:rPr lang="ru-RU" dirty="0" err="1" smtClean="0"/>
              <a:t>Хвостова</a:t>
            </a:r>
            <a:r>
              <a:rPr lang="ru-RU" dirty="0" smtClean="0"/>
              <a:t>,                        </a:t>
            </a:r>
          </a:p>
          <a:p>
            <a:r>
              <a:rPr lang="ru-RU" dirty="0" smtClean="0"/>
              <a:t>                                                   Е.М. </a:t>
            </a:r>
            <a:r>
              <a:rPr lang="ru-RU" dirty="0" err="1" smtClean="0"/>
              <a:t>Сабадышина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7974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20"/>
            <a:ext cx="9143999" cy="6839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6" descr="IMG-20210210-WA0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2" y="1988840"/>
            <a:ext cx="7272808" cy="460995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19872" y="693549"/>
            <a:ext cx="52565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Создание в группе мини-музея «Наша армия – самая сильная»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079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20"/>
            <a:ext cx="9143999" cy="6839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kartinki-vernisazh.ru/_ph/172/2/45894491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25"/>
            <a:ext cx="9144000" cy="6852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740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4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6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666"/>
            <a:ext cx="9143999" cy="6839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56603" y="1916832"/>
            <a:ext cx="75370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важнейших задач современного общества – гражданско-патриотического воспитания подрастающего поколения. И начинать его необходимо в дошкольном детстве, которое является важнейшим периодом становления человеческой личности. Именно в это время закладываются нравственные основы будущего гражданина. Известный педагог Сухомлинский В. А. утверждал, что «детство – это каждодневное открытие мира и поэтому надо сделать так, чтобы оно стало, прежде всего, познанием человека и Отечества, их красоты и величия». </a:t>
            </a:r>
          </a:p>
        </p:txBody>
      </p:sp>
    </p:spTree>
    <p:extLst>
      <p:ext uri="{BB962C8B-B14F-4D97-AF65-F5344CB8AC3E}">
        <p14:creationId xmlns:p14="http://schemas.microsoft.com/office/powerpoint/2010/main" val="2457462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4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6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20"/>
            <a:ext cx="9143999" cy="6839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55575" y="1074738"/>
            <a:ext cx="80804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Задачи:</a:t>
            </a:r>
            <a:endParaRPr lang="ru-RU" dirty="0"/>
          </a:p>
          <a:p>
            <a:pPr algn="ctr"/>
            <a:r>
              <a:rPr lang="ru-RU" dirty="0"/>
              <a:t>Для детей:</a:t>
            </a:r>
          </a:p>
          <a:p>
            <a:r>
              <a:rPr lang="ru-RU" dirty="0"/>
              <a:t>1. Познакомить детей с историей и традициями праздника 23 февраля - Днем Защитника Отечества, расширить представления детей о Российской Армии, о видах войск, о людях военных профессий.</a:t>
            </a:r>
          </a:p>
          <a:p>
            <a:r>
              <a:rPr lang="ru-RU" dirty="0"/>
              <a:t>2. Расширить гендерные представления: сформировать в мальчиках стремление быть сильными, смелыми, стать защитниками Родины; воспитать в девочках уважение к мальчикам как защитникам Родины.</a:t>
            </a:r>
          </a:p>
          <a:p>
            <a:r>
              <a:rPr lang="ru-RU" dirty="0"/>
              <a:t>3.Систематизировать, расширить и обобщить знания о Российской Армии, родах войск, военной технике.</a:t>
            </a:r>
          </a:p>
          <a:p>
            <a:r>
              <a:rPr lang="ru-RU" dirty="0"/>
              <a:t>4. Развить интерес детей к истории родного Отечества, к истории формирования и становления Российской армии от Древней Руси до современности, коммуникативные навыки детей, способствовать развитию творческой инициативы и поисковой деятельности дошкольников.</a:t>
            </a:r>
          </a:p>
          <a:p>
            <a:r>
              <a:rPr lang="ru-RU" dirty="0"/>
              <a:t>5. Воспитать чувство патриотизма, гордости у детей за свою Родину, уважение к воинам, защищавшим нашу Родину в разные периоды её истории.</a:t>
            </a:r>
          </a:p>
          <a:p>
            <a:pPr algn="ctr"/>
            <a:r>
              <a:rPr lang="ru-RU" b="1" dirty="0" smtClean="0"/>
              <a:t>Для </a:t>
            </a:r>
            <a:r>
              <a:rPr lang="ru-RU" b="1" dirty="0"/>
              <a:t>родителей:</a:t>
            </a:r>
            <a:endParaRPr lang="ru-RU" dirty="0"/>
          </a:p>
          <a:p>
            <a:r>
              <a:rPr lang="ru-RU" dirty="0"/>
              <a:t> Обеспечение преемственности в воспитании ребенка в детском учреждении и в семье.</a:t>
            </a:r>
          </a:p>
          <a:p>
            <a:r>
              <a:rPr lang="ru-RU" dirty="0"/>
              <a:t>Привлечение родителей к совместной работе вместе с детьми и педагогами.</a:t>
            </a:r>
          </a:p>
        </p:txBody>
      </p:sp>
    </p:spTree>
    <p:extLst>
      <p:ext uri="{BB962C8B-B14F-4D97-AF65-F5344CB8AC3E}">
        <p14:creationId xmlns:p14="http://schemas.microsoft.com/office/powerpoint/2010/main" val="2457462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4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6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132" y="7937"/>
            <a:ext cx="9143999" cy="6839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99323" y="1844824"/>
            <a:ext cx="766834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Предполагаемый результат проекта:</a:t>
            </a:r>
          </a:p>
          <a:p>
            <a:r>
              <a:rPr lang="ru-RU" sz="2000" dirty="0"/>
              <a:t>Дети имеют представление об истории и традициях праздника «23 февраля – День защитника Отечества!». Стремятся к совершенствованию своих физических качеств, к укреплению здоровья.</a:t>
            </a:r>
          </a:p>
          <a:p>
            <a:r>
              <a:rPr lang="ru-RU" sz="2000" dirty="0"/>
              <a:t>У дошкольников сформировано представление о защитниках земли русской, о Российской армии, о видах войск, о людях военных профессий.</a:t>
            </a:r>
          </a:p>
          <a:p>
            <a:r>
              <a:rPr lang="ru-RU" sz="2000" dirty="0"/>
              <a:t>желание быть патриотом своей Родины, чувствовать себя ответственным за все то, что в ней происходит, чувство гордости за свой народ, за армию, Родину.</a:t>
            </a:r>
          </a:p>
          <a:p>
            <a:r>
              <a:rPr lang="ru-RU" sz="2000" dirty="0"/>
              <a:t>Проявляют внимание и уважение к ветеранам, интерес к Российской армии, к профессии военного, имеют желание в будущем стать защитниками Отечества.</a:t>
            </a:r>
          </a:p>
          <a:p>
            <a:r>
              <a:rPr lang="ru-RU" sz="2000" dirty="0"/>
              <a:t>Родители активно участвуют в патриотическом  воспитании детей.</a:t>
            </a:r>
          </a:p>
        </p:txBody>
      </p:sp>
    </p:spTree>
    <p:extLst>
      <p:ext uri="{BB962C8B-B14F-4D97-AF65-F5344CB8AC3E}">
        <p14:creationId xmlns:p14="http://schemas.microsoft.com/office/powerpoint/2010/main" val="2457462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4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6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20"/>
            <a:ext cx="9143999" cy="6839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953812" y="1603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/>
              <a:t>Формы реализации проекта:</a:t>
            </a:r>
            <a:endParaRPr lang="ru-RU" dirty="0"/>
          </a:p>
          <a:p>
            <a:r>
              <a:rPr lang="ru-RU" dirty="0"/>
              <a:t>Беседы.</a:t>
            </a:r>
          </a:p>
          <a:p>
            <a:r>
              <a:rPr lang="ru-RU" dirty="0" smtClean="0"/>
              <a:t>Чтение </a:t>
            </a:r>
            <a:r>
              <a:rPr lang="ru-RU" dirty="0"/>
              <a:t>художественной литературы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Просмотр презентации.</a:t>
            </a:r>
          </a:p>
          <a:p>
            <a:r>
              <a:rPr lang="ru-RU" dirty="0" smtClean="0"/>
              <a:t>Просмотр  мультфильмов.</a:t>
            </a:r>
          </a:p>
          <a:p>
            <a:r>
              <a:rPr lang="ru-RU" dirty="0" smtClean="0"/>
              <a:t>Художественная деятельность.</a:t>
            </a:r>
          </a:p>
          <a:p>
            <a:r>
              <a:rPr lang="ru-RU" dirty="0" smtClean="0"/>
              <a:t>Дидактические игры.</a:t>
            </a:r>
          </a:p>
          <a:p>
            <a:r>
              <a:rPr lang="ru-RU" dirty="0" smtClean="0"/>
              <a:t>Подвижные игры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7975" y="2501937"/>
            <a:ext cx="746052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Результативность проекта.</a:t>
            </a:r>
            <a:endParaRPr lang="ru-RU" dirty="0"/>
          </a:p>
          <a:p>
            <a:r>
              <a:rPr lang="ru-RU" dirty="0"/>
              <a:t>В результате проделанной работы у детей появился интерес к армии, уважение к защитникам Отечества, дети стремятся повысить уровень интеллектуального развития, физических качеств, стать сильными, ловкими, выносливыми, чтобы, став взрослыми, быть надёжными защитниками своего Отечества.</a:t>
            </a:r>
          </a:p>
          <a:p>
            <a:r>
              <a:rPr lang="ru-RU" dirty="0"/>
              <a:t>Дети в конце проекта стали чаще использовать для игр военную тематику, с гордостью делились знаниями со сверстниками и воспитателем, которые они получили от родителей о службе в армии. Расширился словарный запас детей: называют значительное количество родов войск и военных профессии.</a:t>
            </a:r>
          </a:p>
          <a:p>
            <a:r>
              <a:rPr lang="ru-RU" dirty="0"/>
              <a:t>Родители были заинтересованы темой и получили новую и полезную информацию, успешно опробованную на своих детях, что понятно из бесед с родителями.</a:t>
            </a:r>
          </a:p>
        </p:txBody>
      </p:sp>
    </p:spTree>
    <p:extLst>
      <p:ext uri="{BB962C8B-B14F-4D97-AF65-F5344CB8AC3E}">
        <p14:creationId xmlns:p14="http://schemas.microsoft.com/office/powerpoint/2010/main" val="2457462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4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6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20"/>
            <a:ext cx="9143999" cy="6839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44463"/>
            <a:ext cx="9144000" cy="724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7462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17" y="-64762"/>
            <a:ext cx="9143999" cy="6839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36599"/>
            <a:ext cx="2903608" cy="323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049" y="312522"/>
            <a:ext cx="3085469" cy="4113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3329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4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6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17" y="-64762"/>
            <a:ext cx="9143999" cy="6839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491661"/>
            <a:ext cx="2640363" cy="1980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633" y="1507423"/>
            <a:ext cx="2701891" cy="202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293096"/>
            <a:ext cx="2809290" cy="210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6156175" y="762581"/>
            <a:ext cx="26403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Рассматривание иллюстраций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100090" y="169773"/>
            <a:ext cx="26605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Просмотр обучающего видеофильма </a:t>
            </a:r>
          </a:p>
          <a:p>
            <a:pPr algn="ctr"/>
            <a:r>
              <a:rPr lang="ru-RU" b="1" dirty="0" smtClean="0"/>
              <a:t>«Наша армия самая сильная»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55575" y="2336611"/>
            <a:ext cx="2952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Папка передвижка</a:t>
            </a:r>
          </a:p>
          <a:p>
            <a:pPr algn="ctr"/>
            <a:r>
              <a:rPr lang="ru-RU" b="1" dirty="0" smtClean="0"/>
              <a:t>«НАША АРМИЯ СИЛЬНА»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284457" y="3553351"/>
            <a:ext cx="2952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Создаем </a:t>
            </a:r>
          </a:p>
          <a:p>
            <a:pPr algn="ctr"/>
            <a:r>
              <a:rPr lang="ru-RU" b="1" dirty="0" smtClean="0"/>
              <a:t>«Мыслительную карту»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7462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4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6" descr="http://900igr.net/up/datai/94600/0001-001-.jp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20"/>
            <a:ext cx="9143999" cy="6839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 descr="IMG-20210211-WA0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81" y="2187990"/>
            <a:ext cx="2922175" cy="2234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 descr="IMG-20210211-WA00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81" y="4422080"/>
            <a:ext cx="2922175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5" descr="IMG-20210210-WA000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36669" y="826570"/>
            <a:ext cx="2160240" cy="250283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715156" y="432872"/>
            <a:ext cx="4203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006600"/>
                </a:solidFill>
              </a:rPr>
              <a:t>Изготовление коллажа «Наша армия»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632744" y="1818658"/>
            <a:ext cx="1242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6600"/>
                </a:solidFill>
              </a:rPr>
              <a:t>Рисование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015" y="4052134"/>
            <a:ext cx="3450565" cy="2587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3781554" y="3329401"/>
            <a:ext cx="34651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6600"/>
                </a:solidFill>
              </a:rPr>
              <a:t>Просмотр обучающего фильма</a:t>
            </a:r>
          </a:p>
          <a:p>
            <a:pPr algn="ctr"/>
            <a:r>
              <a:rPr lang="ru-RU" b="1" i="1" dirty="0" smtClean="0">
                <a:solidFill>
                  <a:srgbClr val="006600"/>
                </a:solidFill>
              </a:rPr>
              <a:t> «Наша армия сильна»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74623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2913</TotalTime>
  <Words>324</Words>
  <Application>Microsoft Office PowerPoint</Application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10</cp:revision>
  <dcterms:created xsi:type="dcterms:W3CDTF">2022-01-30T11:17:50Z</dcterms:created>
  <dcterms:modified xsi:type="dcterms:W3CDTF">2022-02-12T11:46:23Z</dcterms:modified>
</cp:coreProperties>
</file>