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72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1E382-EB51-45B6-9911-75CCA44889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5D7721-7FB3-480D-85D0-93713C982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9920F7-594A-4CD6-8744-CBB969076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78E052-2FA8-43EE-BF07-477994EF9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F10757-9886-4E82-BF98-9A7E7103C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96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28E5CF-6717-4E7D-8616-9CA9B1316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D614087-F9E3-4B6A-B424-492FFAEE1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6283C0-E7D6-4FFA-AAD0-19C501552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EB0F49-1F82-4784-98A0-273F491D3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13DA65-DAAF-4AA5-BFCA-B21C2CDC7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127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1F6AD69-8D9D-4EAD-AF68-DC5041BB2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0E6CCC-F6C5-4247-8AF7-C1D26E7E8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73F3E8-07B9-4501-8B3A-39B67ED15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870A9D-3264-440E-9F3E-618E5472E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C4736F-EE6F-43B9-9E8A-6CAC87EA1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04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6317FD-53BE-4B88-93BA-D4A7E4300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A89DDF-B4FF-4919-837A-02606B4FD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03458E-5E2A-43D2-ABC2-C90305396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9AB904-71E3-4F7E-8963-68C27D65C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356DDE-734D-4E77-916B-4307A27D7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601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5587B9-7510-4B14-A22F-BDA082888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495E06-3237-4828-946E-B4DFD42DD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B365E6-1A4C-491E-89EE-0E9E81B85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61C46B-1C7F-4751-89B1-00E066A47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FABF31-1554-4BA7-9C7E-26B8A5AB6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22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B57C58-1A82-46CF-996E-236969D7E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9913F9-0EA0-44BA-A346-75B8A8A725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0EB18D0-86FC-4760-8239-93AED9D732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80CE5F-CB57-4485-AAE2-3C837C5DD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ABDA0A0-462A-46AB-8337-C618E058B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604F7C-7985-42D0-9C87-16EEDAE6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47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494818-E973-428C-822B-E14305C3E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A9CE70-85F9-4583-BEA3-9A25772012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C86A20-6BAD-4FFB-A380-408B3DC64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6B979B6-04C3-4C2A-9F7C-8D9535240B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C4154EC-5597-4F30-990D-08299EB0D8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E03A66B-1B28-4192-BC3C-27F3CAD6D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7958FFE-DAD4-4810-8176-8D85E02FD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1F70F95-9E97-4925-A061-F4E0582DE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935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E67948-3495-4BD0-BD39-7F8F0F69D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D46E548-2328-4035-B5E1-DC79A83B3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AAE99FA-EF5D-41F2-A7A4-A9AB8611E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110D2A-B766-4427-8D6A-A963F42FA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00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4ACDDB0-AE67-4095-A4F9-68BD7DC51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AD71D5A-E5F7-4473-9434-8C4708CA2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8A70EA9-EF5F-43B7-A605-521F52A4C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95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7EA0EF-A65C-4BE2-B478-2F3490F63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5AB84B-5B84-4785-A4F8-612EF9EDE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40812E2-067A-47FF-B100-624EFE146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72E4945-F3F8-4A44-8691-6F60CA8F6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1B159D-7F32-46F2-A2B7-5FC093C77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129DA67-9211-43D9-B5B6-1D6787CBD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326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BF2C96-B793-42E9-8759-5FEAF86D2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1114D8C-7459-4F7E-AD8E-503263EFEC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E715D8-CFA6-4B30-ACB8-93319C3A7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342630-7B63-4B06-8C08-C1126687A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D20490-613A-470A-B1BF-95E796309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51ACF7-4E0F-447E-982F-D182A03CF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59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7BF839-09FD-4C92-97ED-E94937B47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991269-B8F8-4051-842C-52F01AFA6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B3CB6A-2427-46DA-B1CE-B84718145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DD163-03B7-42B4-BFA5-4DADA52FF6D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4BF390-67DA-4513-8274-D18A74119B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2720FD-9E15-4C4B-9992-69EDFBED0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78C20-D6EB-4318-84F1-0E5E77601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901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hyperlink" Target="https://yandex.ru/images/search?p=5&amp;text=%D0%BD%D0%B0%D1%82%D1%8E%D1%80%D0%BC%D0%BE%D1%80%D1%82+%D0%B4%D0%B5%D1%82%D1%8F%D0%BC+%D0%BF%D1%80%D0%B5%D0%B7%D0%B5%D0%BD%D1%82%D0%B0%D1%86%D0%B8%D1%8F%D0%BC%D0%B8&amp;pos=208&amp;rpt=simage&amp;img_url=https%3A%2F%2Fsun9-17.userapi.com%2FROV3kxqKGSo1FhEZlhAnq0Pc3-Iq-C6zNLFeig%2Fr-dmRP7GPFM.jpg&amp;from=tabbar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F7854-BF44-487C-AB38-FDDAFC7AD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4968" y="1117881"/>
            <a:ext cx="6353087" cy="777968"/>
          </a:xfrm>
        </p:spPr>
        <p:txBody>
          <a:bodyPr>
            <a:normAutofit fontScale="90000"/>
          </a:bodyPr>
          <a:lstStyle/>
          <a:p>
            <a:r>
              <a:rPr lang="ru-RU" sz="4100" b="1" cap="all" dirty="0">
                <a:ln w="5000" cmpd="sng">
                  <a:solidFill>
                    <a:srgbClr val="B83D68">
                      <a:tint val="80000"/>
                      <a:shade val="99000"/>
                      <a:satMod val="500000"/>
                    </a:srgbClr>
                  </a:solidFill>
                  <a:prstDash val="solid"/>
                </a:ln>
                <a:gradFill>
                  <a:gsLst>
                    <a:gs pos="0">
                      <a:srgbClr val="B83D68">
                        <a:tint val="63000"/>
                        <a:satMod val="255000"/>
                      </a:srgbClr>
                    </a:gs>
                    <a:gs pos="9000">
                      <a:srgbClr val="B83D68">
                        <a:tint val="63000"/>
                        <a:satMod val="255000"/>
                      </a:srgbClr>
                    </a:gs>
                    <a:gs pos="53000">
                      <a:srgbClr val="B83D68">
                        <a:shade val="60000"/>
                        <a:satMod val="100000"/>
                      </a:srgbClr>
                    </a:gs>
                    <a:gs pos="90000">
                      <a:srgbClr val="B83D68">
                        <a:tint val="63000"/>
                        <a:satMod val="255000"/>
                      </a:srgbClr>
                    </a:gs>
                    <a:gs pos="100000">
                      <a:srgbClr val="B83D68">
                        <a:tint val="63000"/>
                        <a:satMod val="255000"/>
                      </a:srgb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Arial"/>
              </a:rPr>
              <a:t>Что такое натюрморт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ACA966-0D2C-4E74-8AC1-BB71450E88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86387" y="3892536"/>
            <a:ext cx="6457862" cy="1154623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Кожина С.М.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 д/с 23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219F19-5130-4C6F-88BC-D09DDB7FC69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0583" y="2672945"/>
            <a:ext cx="1840419" cy="109402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07B15F-328A-4D00-955B-B26775BBD6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300" y="1117881"/>
            <a:ext cx="4562475" cy="399704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4B7A00D-B880-4122-84B3-E9D636318E8C}"/>
              </a:ext>
            </a:extLst>
          </p:cNvPr>
          <p:cNvSpPr/>
          <p:nvPr/>
        </p:nvSpPr>
        <p:spPr>
          <a:xfrm>
            <a:off x="0" y="5972910"/>
            <a:ext cx="12192000" cy="608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</a:t>
            </a: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2021г</a:t>
            </a:r>
          </a:p>
        </p:txBody>
      </p:sp>
    </p:spTree>
    <p:extLst>
      <p:ext uri="{BB962C8B-B14F-4D97-AF65-F5344CB8AC3E}">
        <p14:creationId xmlns:p14="http://schemas.microsoft.com/office/powerpoint/2010/main" val="1773664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6560F3-C1D4-4915-8835-07740EBDF656}"/>
              </a:ext>
            </a:extLst>
          </p:cNvPr>
          <p:cNvSpPr/>
          <p:nvPr/>
        </p:nvSpPr>
        <p:spPr>
          <a:xfrm>
            <a:off x="360145" y="342676"/>
            <a:ext cx="11253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Натюрморт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изображение предметного мира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58E9857-8580-4E20-B43C-F6043925EF55}"/>
              </a:ext>
            </a:extLst>
          </p:cNvPr>
          <p:cNvSpPr/>
          <p:nvPr/>
        </p:nvSpPr>
        <p:spPr>
          <a:xfrm>
            <a:off x="2438400" y="1272989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A5294D0-532D-48BB-8988-F6E8BB4D1081}"/>
              </a:ext>
            </a:extLst>
          </p:cNvPr>
          <p:cNvSpPr/>
          <p:nvPr/>
        </p:nvSpPr>
        <p:spPr>
          <a:xfrm>
            <a:off x="412377" y="3340968"/>
            <a:ext cx="11245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Натюрморт – это картина с изображением крупным планом цветов, фруктов, овощей, дичи, рыбы в сочетании с посудой, драпировкой, другими предметами обихода. 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81B1B445-C904-40AB-B4F8-12FA2C0A4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436" y="1260047"/>
            <a:ext cx="121920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>
                <a:latin typeface="Arial" panose="020B0604020202020204" pitchFamily="34" charset="0"/>
              </a:rPr>
              <a:t>  </a:t>
            </a:r>
            <a:r>
              <a:rPr kumimoji="0" lang="ru-RU" altLang="ru-RU" sz="192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</a:t>
            </a:r>
            <a:r>
              <a:rPr kumimoji="0" lang="ru-RU" altLang="ru-RU" sz="18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                                 </a:t>
            </a:r>
          </a:p>
        </p:txBody>
      </p:sp>
      <p:pic>
        <p:nvPicPr>
          <p:cNvPr id="1026" name="Picture 2" descr="Thursday September 26th, 2019 It&amp;apos;s a rainy start to the day on the dri...">
            <a:hlinkClick r:id="rId2"/>
            <a:extLst>
              <a:ext uri="{FF2B5EF4-FFF2-40B4-BE49-F238E27FC236}">
                <a16:creationId xmlns:a16="http://schemas.microsoft.com/office/drawing/2014/main" id="{D7038142-D78F-410A-81AD-DDAD9BA52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377" y="1109985"/>
            <a:ext cx="2634877" cy="206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866c99c6759265e43f99cc48bd5e8ece-l&amp;n=13">
            <a:extLst>
              <a:ext uri="{FF2B5EF4-FFF2-40B4-BE49-F238E27FC236}">
                <a16:creationId xmlns:a16="http://schemas.microsoft.com/office/drawing/2014/main" id="{BAE1634D-54BF-494F-96F1-17468F202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306" y="1221486"/>
            <a:ext cx="1021976" cy="1019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87FE6C0-D598-4170-8392-3855B2E35E4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52054" y="1130469"/>
            <a:ext cx="2634878" cy="197615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882D7BF-4C26-4518-9302-9097B010D45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046" y="1145877"/>
            <a:ext cx="2628839" cy="194534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0358276-8451-45BE-967B-9E7F8CD2606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3368" y="1185070"/>
            <a:ext cx="2474905" cy="194534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E2690A1-FB22-4884-8D7D-D1594E5A7A1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821" y="5252423"/>
            <a:ext cx="97426" cy="7307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24DB2EE-913B-4BBA-8C94-AF68C3AFAF8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9238" y="4396405"/>
            <a:ext cx="2153825" cy="214305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EE59D0E-5064-433C-8E9F-7BB632A8F205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714" y="4352501"/>
            <a:ext cx="2956340" cy="227239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5CBC784-40B9-484C-AB97-87B7EEBA25C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0571" y="4457097"/>
            <a:ext cx="2728717" cy="205222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6B32407-91B9-44FD-ADE0-83BF1F08369C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676" y="4421205"/>
            <a:ext cx="2865055" cy="2140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612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BE606DD-5AF5-4747-A5DC-D35E46B259F4}"/>
              </a:ext>
            </a:extLst>
          </p:cNvPr>
          <p:cNvSpPr/>
          <p:nvPr/>
        </p:nvSpPr>
        <p:spPr>
          <a:xfrm>
            <a:off x="661316" y="915503"/>
            <a:ext cx="7268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предметов быта встречаются ещё в глубокой древности. 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эти изображения – прародители натюрморта.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5FB896-C33A-462B-8EF9-2F62AC0C3A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6168" y="1515667"/>
            <a:ext cx="3679581" cy="322226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5BFE9A2-8E9F-4512-B19B-532F4FF906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316" y="3245600"/>
            <a:ext cx="3985479" cy="269689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7D5A0D-C9C2-430A-8B61-111961F99FF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639" y="2280620"/>
            <a:ext cx="3175685" cy="322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760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4C1EF90-4D87-4915-8DA4-306139DBE7C9}"/>
              </a:ext>
            </a:extLst>
          </p:cNvPr>
          <p:cNvSpPr/>
          <p:nvPr/>
        </p:nvSpPr>
        <p:spPr>
          <a:xfrm>
            <a:off x="982170" y="562708"/>
            <a:ext cx="103049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20 века, когда появилась фотография,  чрезвычайно возрос интерес к натюрморту. К этому жанру обратились очень многие художники, появились новые виды натюрмортов и техники  изображения.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AAE944-94C9-42C1-9E8A-0FFE9A0C7A6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170" y="1630915"/>
            <a:ext cx="2780225" cy="205910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F2279F-C39B-423E-BE65-DDEDC88B3D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801" y="3903445"/>
            <a:ext cx="2582590" cy="193694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0313571-7250-4FF9-83F9-E035AF9B8F2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448" y="1732719"/>
            <a:ext cx="1648382" cy="13489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7F42B7F-43F7-4ADE-AA4B-C3553A5C0A1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268" y="3903445"/>
            <a:ext cx="3584766" cy="23898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9B3202A-7488-45E9-9C89-251B2D0CE89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8473" y="4584357"/>
            <a:ext cx="1220764" cy="9678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4C142B3-9147-4B63-B032-C05B0783508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922" y="3328326"/>
            <a:ext cx="3653908" cy="25120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889835C-7EAE-43EF-901E-466A1987746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5004" y="1606186"/>
            <a:ext cx="2582590" cy="20686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0B59E07-5CDB-4E5B-8311-EE17B61A4FC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162" y="1694034"/>
            <a:ext cx="2084718" cy="142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05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1FF37C5-63E3-4B08-A2D6-DFB583051FBC}"/>
              </a:ext>
            </a:extLst>
          </p:cNvPr>
          <p:cNvSpPr/>
          <p:nvPr/>
        </p:nvSpPr>
        <p:spPr>
          <a:xfrm>
            <a:off x="577158" y="788552"/>
            <a:ext cx="59855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Натюрморт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не мертвая природа.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Предметы, вещи, цветы, утварь, фрукты, книги, которые нас окружают - это мир особый: живой и увлекательный, созданный мыслью и чувствами человека, дело его рук, его творчество и поэтому несущей на себе печать его характера, таланта, особенностей, эмоций.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5FA7500-127A-411C-AE0E-3343F825C8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158" y="2922039"/>
            <a:ext cx="4485473" cy="345755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C3A5F3-8BB5-44F0-82FE-51E4CE8751F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2340" y="3842988"/>
            <a:ext cx="2347750" cy="219211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6F0275-6C78-4AF9-897E-BD6178F0143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7589" y="478409"/>
            <a:ext cx="4837253" cy="336457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489C01D-BDB9-4770-B968-46105C59561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412" y="3842987"/>
            <a:ext cx="2192112" cy="219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271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F8A69F-1C22-481B-85EA-2057C13ED7A8}"/>
              </a:ext>
            </a:extLst>
          </p:cNvPr>
          <p:cNvSpPr/>
          <p:nvPr/>
        </p:nvSpPr>
        <p:spPr>
          <a:xfrm>
            <a:off x="247650" y="474344"/>
            <a:ext cx="345334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Песня о картинах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видишь, на картине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Нарисована река,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ель и белый иней,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сад и облака,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снежная равнина,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поле и шалаш, -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картина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пейзаж.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видишь на картине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Чашку кофе на столе,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морс в большом графине,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розу в хрустале,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бронзовую вазу,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грушу или торт,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все предметы сразу, -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Знай, что это натюрморт.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видишь, что с картины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 кто-нибудь из нас, -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принц в плаще старинном,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в робе верхолаз,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Летчик или балерина,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Колька, твой сосед, -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картина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портрет. </a:t>
            </a:r>
          </a:p>
          <a:p>
            <a:pPr lvl="0" algn="ctr"/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(Александр Кушнер)</a:t>
            </a:r>
          </a:p>
          <a:p>
            <a:pPr lvl="0" algn="ctr"/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D882BE1-845E-42EE-819F-EF2384D7B79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690" y="508288"/>
            <a:ext cx="2816506" cy="21851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C6D746-3238-4C31-9184-038BC96C076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996" y="508288"/>
            <a:ext cx="2173165" cy="217316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D4A721B-32FA-4265-A2AA-03575ABC6F0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997" y="3922406"/>
            <a:ext cx="2173165" cy="218515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8C58F73-0DC0-4333-9896-8BCF2DF5594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724" y="474344"/>
            <a:ext cx="2558752" cy="326702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FAA92BC-109C-4F6B-9ED4-FD49B1ECE64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475" y="3922405"/>
            <a:ext cx="2938936" cy="218515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BC0A7ED-FEB2-4487-A1FB-A20871D1BF0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724" y="3922405"/>
            <a:ext cx="2558752" cy="2143284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AAA8507-3213-4D93-82EC-40C350869B47}"/>
              </a:ext>
            </a:extLst>
          </p:cNvPr>
          <p:cNvSpPr/>
          <p:nvPr/>
        </p:nvSpPr>
        <p:spPr>
          <a:xfrm>
            <a:off x="3700996" y="2886430"/>
            <a:ext cx="53524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Жанры живописи: </a:t>
            </a:r>
          </a:p>
          <a:p>
            <a:pPr lvl="0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портрет, натюрморт, пейзаж</a:t>
            </a:r>
          </a:p>
        </p:txBody>
      </p:sp>
    </p:spTree>
    <p:extLst>
      <p:ext uri="{BB962C8B-B14F-4D97-AF65-F5344CB8AC3E}">
        <p14:creationId xmlns:p14="http://schemas.microsoft.com/office/powerpoint/2010/main" val="3886204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8F6507B-E2B4-4CFB-8387-CDDA501F4DCA}"/>
              </a:ext>
            </a:extLst>
          </p:cNvPr>
          <p:cNvSpPr/>
          <p:nvPr/>
        </p:nvSpPr>
        <p:spPr>
          <a:xfrm>
            <a:off x="3048000" y="208860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творческого вдохновения!</a:t>
            </a:r>
          </a:p>
        </p:txBody>
      </p:sp>
    </p:spTree>
    <p:extLst>
      <p:ext uri="{BB962C8B-B14F-4D97-AF65-F5344CB8AC3E}">
        <p14:creationId xmlns:p14="http://schemas.microsoft.com/office/powerpoint/2010/main" val="26993581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356</Words>
  <Application>Microsoft Office PowerPoint</Application>
  <PresentationFormat>Широкоэкранный</PresentationFormat>
  <Paragraphs>45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Что такое натюрморт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натюрморт</dc:title>
  <dc:creator>Светлана</dc:creator>
  <cp:lastModifiedBy>Светлана</cp:lastModifiedBy>
  <cp:revision>26</cp:revision>
  <dcterms:created xsi:type="dcterms:W3CDTF">2021-10-11T19:13:45Z</dcterms:created>
  <dcterms:modified xsi:type="dcterms:W3CDTF">2022-04-03T13:57:07Z</dcterms:modified>
</cp:coreProperties>
</file>