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257800"/>
            <a:ext cx="64008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Воспитатель: Каплина Н.С.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НОД на тему: Солнечная система.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Лунтик и его друзья - 384 серия. Жилетка — Общественный видео справоч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Лунтик и его друзья - 384 серия. Жилетка — Общественный видео справоч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Лунтик и его друзья - 384 серия. Жилетка — Общественный видео справоч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Лунтик и его друзья - 384 серия. Жилетка — Общественный видео справоч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s702.uweb.ru/video/29/1903296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s702.uweb.ru/video/29/190329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www.culture.ru/storage/images/115c1448-f781-5928-b15e-abd4a77b87b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tihi.ru/pics/2021/08/10/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www.culture.ru/storage/images/2f6c3c70-4ccb-5c37-8035-b7b08f38954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cdn.ananasposter.ru/image/cache/catalog/poster/drugoe/82/12982-1000x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sites.wrk.ru/sites/com/yt/ytimg/i/vi/aajvPouk52g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12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НОД на тему: Солнечная система.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на тему: Солнечная система.</dc:title>
  <dc:creator>Администратор</dc:creator>
  <cp:lastModifiedBy>Пользователь Windows</cp:lastModifiedBy>
  <cp:revision>1</cp:revision>
  <dcterms:created xsi:type="dcterms:W3CDTF">2022-04-03T12:52:09Z</dcterms:created>
  <dcterms:modified xsi:type="dcterms:W3CDTF">2022-04-03T14:06:01Z</dcterms:modified>
</cp:coreProperties>
</file>