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1DA-E3C1-403E-8015-777E6CC2BCDA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009C9-86C4-4374-812C-E041E80A47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1DA-E3C1-403E-8015-777E6CC2BCDA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009C9-86C4-4374-812C-E041E80A47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1DA-E3C1-403E-8015-777E6CC2BCDA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009C9-86C4-4374-812C-E041E80A47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1DA-E3C1-403E-8015-777E6CC2BCDA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009C9-86C4-4374-812C-E041E80A47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1DA-E3C1-403E-8015-777E6CC2BCDA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009C9-86C4-4374-812C-E041E80A47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1DA-E3C1-403E-8015-777E6CC2BCDA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009C9-86C4-4374-812C-E041E80A47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1DA-E3C1-403E-8015-777E6CC2BCDA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009C9-86C4-4374-812C-E041E80A47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1DA-E3C1-403E-8015-777E6CC2BCDA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009C9-86C4-4374-812C-E041E80A47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1DA-E3C1-403E-8015-777E6CC2BCDA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009C9-86C4-4374-812C-E041E80A47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1DA-E3C1-403E-8015-777E6CC2BCDA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009C9-86C4-4374-812C-E041E80A47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541DA-E3C1-403E-8015-777E6CC2BCDA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009C9-86C4-4374-812C-E041E80A47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541DA-E3C1-403E-8015-777E6CC2BCDA}" type="datetimeFigureOut">
              <a:rPr lang="ru-RU" smtClean="0"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009C9-86C4-4374-812C-E041E80A476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44" y="642918"/>
            <a:ext cx="88583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>Предложения с однородными членами</a:t>
            </a:r>
            <a:endParaRPr lang="ru-RU" sz="48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ловца и зверь бежит</a:t>
            </a:r>
            <a:endParaRPr lang="ru-RU" sz="6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3571876"/>
            <a:ext cx="578647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два мультфильма объединил художник данной иллюстрации?</a:t>
            </a:r>
            <a:endParaRPr lang="ru-RU" sz="4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Знаки препинания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sz="4500" b="1" dirty="0" smtClean="0"/>
              <a:t>Гарри Бардин и Юрий </a:t>
            </a:r>
            <a:r>
              <a:rPr lang="ru-RU" sz="4500" b="1" dirty="0" err="1" smtClean="0"/>
              <a:t>Норштейн</a:t>
            </a:r>
            <a:r>
              <a:rPr lang="ru-RU" sz="4500" b="1" dirty="0" smtClean="0"/>
              <a:t> – известные всему миру российские мультипликаторы.</a:t>
            </a:r>
          </a:p>
          <a:p>
            <a:pPr algn="just"/>
            <a:r>
              <a:rPr lang="ru-RU" sz="4500" b="1" dirty="0" err="1" smtClean="0"/>
              <a:t>Норштейн</a:t>
            </a:r>
            <a:r>
              <a:rPr lang="ru-RU" sz="4500" b="1" dirty="0" smtClean="0"/>
              <a:t> прославился мультфильмами «Сказка сказок», «Ёжик в тумане».</a:t>
            </a:r>
          </a:p>
          <a:p>
            <a:endParaRPr lang="ru-RU" dirty="0"/>
          </a:p>
          <a:p>
            <a:r>
              <a:rPr lang="ru-RU" b="1" dirty="0" smtClean="0"/>
              <a:t>Вопрос: </a:t>
            </a:r>
            <a:r>
              <a:rPr lang="ru-RU" b="1" i="1" dirty="0" smtClean="0"/>
              <a:t>какие правила пунктуации отражены в этих предложениях?</a:t>
            </a:r>
            <a:endParaRPr lang="ru-RU" b="1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Какие из животных действуют в мультфильме «Ёжик в тумане»?</a:t>
            </a:r>
            <a:endParaRPr lang="ru-RU" b="1" dirty="0"/>
          </a:p>
        </p:txBody>
      </p:sp>
      <p:pic>
        <p:nvPicPr>
          <p:cNvPr id="4" name="Рисунок 3" descr="Ёжи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2" y="4857760"/>
            <a:ext cx="2619380" cy="1741888"/>
          </a:xfrm>
          <a:prstGeom prst="rect">
            <a:avLst/>
          </a:prstGeom>
        </p:spPr>
      </p:pic>
      <p:pic>
        <p:nvPicPr>
          <p:cNvPr id="5" name="Рисунок 4" descr="Орёл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1571612"/>
            <a:ext cx="1785950" cy="1917799"/>
          </a:xfrm>
          <a:prstGeom prst="rect">
            <a:avLst/>
          </a:prstGeom>
        </p:spPr>
      </p:pic>
      <p:pic>
        <p:nvPicPr>
          <p:cNvPr id="6" name="Рисунок 5" descr="Козё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4214818"/>
            <a:ext cx="2222500" cy="2222500"/>
          </a:xfrm>
          <a:prstGeom prst="rect">
            <a:avLst/>
          </a:prstGeom>
        </p:spPr>
      </p:pic>
      <p:pic>
        <p:nvPicPr>
          <p:cNvPr id="7" name="Рисунок 6" descr="Кролик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5074" y="3429000"/>
            <a:ext cx="1304925" cy="1428750"/>
          </a:xfrm>
          <a:prstGeom prst="rect">
            <a:avLst/>
          </a:prstGeom>
        </p:spPr>
      </p:pic>
      <p:pic>
        <p:nvPicPr>
          <p:cNvPr id="8" name="Рисунок 7" descr="Лошадь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29058" y="2214554"/>
            <a:ext cx="1952625" cy="2333625"/>
          </a:xfrm>
          <a:prstGeom prst="rect">
            <a:avLst/>
          </a:prstGeom>
        </p:spPr>
      </p:pic>
      <p:pic>
        <p:nvPicPr>
          <p:cNvPr id="9" name="Рисунок 8" descr="Медведь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4282" y="1857364"/>
            <a:ext cx="2833686" cy="2125265"/>
          </a:xfrm>
          <a:prstGeom prst="rect">
            <a:avLst/>
          </a:prstGeom>
        </p:spPr>
      </p:pic>
      <p:pic>
        <p:nvPicPr>
          <p:cNvPr id="10" name="Рисунок 9" descr="Олень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43174" y="4429132"/>
            <a:ext cx="2222500" cy="22225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Герои мультфильма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 descr="Ёжи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214422"/>
            <a:ext cx="3286148" cy="2481042"/>
          </a:xfrm>
          <a:prstGeom prst="rect">
            <a:avLst/>
          </a:prstGeom>
        </p:spPr>
      </p:pic>
      <p:pic>
        <p:nvPicPr>
          <p:cNvPr id="5" name="Рисунок 4" descr="Лошадь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496" y="1214422"/>
            <a:ext cx="2000264" cy="2520332"/>
          </a:xfrm>
          <a:prstGeom prst="rect">
            <a:avLst/>
          </a:prstGeom>
        </p:spPr>
      </p:pic>
      <p:pic>
        <p:nvPicPr>
          <p:cNvPr id="6" name="Рисунок 5" descr="Медвежонок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2264" y="1214422"/>
            <a:ext cx="2214578" cy="2536436"/>
          </a:xfrm>
          <a:prstGeom prst="rect">
            <a:avLst/>
          </a:prstGeom>
        </p:spPr>
      </p:pic>
      <p:pic>
        <p:nvPicPr>
          <p:cNvPr id="7" name="Рисунок 6" descr="Собака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5852" y="3857628"/>
            <a:ext cx="2456753" cy="2714644"/>
          </a:xfrm>
          <a:prstGeom prst="rect">
            <a:avLst/>
          </a:prstGeom>
        </p:spPr>
      </p:pic>
      <p:pic>
        <p:nvPicPr>
          <p:cNvPr id="8" name="Рисунок 7" descr="Сова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14810" y="3857628"/>
            <a:ext cx="3841756" cy="274644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7200" b="1" dirty="0" smtClean="0"/>
              <a:t>Ёжик</a:t>
            </a:r>
            <a:endParaRPr lang="ru-RU" sz="7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4714884"/>
            <a:ext cx="87154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пути ёжик встретил разных животных: …</a:t>
            </a:r>
            <a:endParaRPr lang="ru-RU" sz="5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Собака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3857628"/>
            <a:ext cx="878687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Собака нашла ёжика: принесла узелок и убежала обратно.</a:t>
            </a:r>
            <a:endParaRPr lang="ru-RU" sz="5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142852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 ли ошибка?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7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Лошадь</a:t>
            </a:r>
            <a:endParaRPr lang="ru-RU" sz="7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4000504"/>
            <a:ext cx="828680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делала лошадь?</a:t>
            </a:r>
          </a:p>
          <a:p>
            <a:pPr algn="just"/>
            <a:r>
              <a:rPr lang="en-US" sz="9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ru-RU" sz="9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О, О и О</a:t>
            </a:r>
            <a:r>
              <a:rPr lang="en-US" sz="9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  <a:r>
              <a:rPr lang="ru-RU" sz="9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9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ru-RU" sz="7200" b="1" dirty="0" smtClean="0"/>
              <a:t>Сова</a:t>
            </a:r>
            <a:endParaRPr lang="ru-RU" sz="7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3786190"/>
            <a:ext cx="835824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Ёжик ухал в колодец. Зачем сова сделала то же самое?</a:t>
            </a:r>
            <a:endParaRPr lang="ru-RU" sz="5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7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Медвежонок</a:t>
            </a:r>
            <a:endParaRPr lang="ru-RU" sz="72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4786322"/>
            <a:ext cx="87154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каких ещё мультфильмах встречается медведь?</a:t>
            </a:r>
            <a:endParaRPr lang="ru-RU" sz="54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124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Знаки препинания</vt:lpstr>
      <vt:lpstr>Какие из животных действуют в мультфильме «Ёжик в тумане»?</vt:lpstr>
      <vt:lpstr>Герои мультфильма</vt:lpstr>
      <vt:lpstr>Ёжик</vt:lpstr>
      <vt:lpstr>Собака</vt:lpstr>
      <vt:lpstr>Лошадь</vt:lpstr>
      <vt:lpstr>Сова</vt:lpstr>
      <vt:lpstr>Медвежонок</vt:lpstr>
      <vt:lpstr>На ловца и зверь бежит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Mother</dc:creator>
  <cp:lastModifiedBy>Mother</cp:lastModifiedBy>
  <cp:revision>12</cp:revision>
  <dcterms:created xsi:type="dcterms:W3CDTF">2012-10-24T15:01:32Z</dcterms:created>
  <dcterms:modified xsi:type="dcterms:W3CDTF">2012-10-24T16:27:44Z</dcterms:modified>
</cp:coreProperties>
</file>