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7"/>
  </p:notesMasterIdLst>
  <p:sldIdLst>
    <p:sldId id="261" r:id="rId2"/>
    <p:sldId id="258" r:id="rId3"/>
    <p:sldId id="260" r:id="rId4"/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CF58-2643-4277-938A-83B6B1C346E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616560-F5B1-41B9-8E02-DFDC8838EC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970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E%D0%BA%D0%B5%D0%B0%D0%BD%D0%B0%D1%80%D0%B8%D1%83%D0%BC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ru.wikipedia.org/wiki/%D0%A1%D0%B0%D0%BD%D0%BA%D1%82-%D0%9F%D0%B5%D1%82%D0%B5%D1%80%D0%B1%D1%83%D1%80%D0%B3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Океанариум "Нептун«.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Санкт-Петербург.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616560-F5B1-41B9-8E02-DFDC8838EC3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570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 tooltip="Океанариум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Это единственный океанариум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в городе 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4" tooltip="Санкт-Петербург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Санкт-Петербурге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Расположен в центре города в торгово-развлекательном комплексе «Планета Нептун».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Экспозиция океанариума разделена на тематические зоны: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«Рыбы умеренных и тропических широт»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«Дорога к океану»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«Мир медуз»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«Зона скалистого побережья»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«Главный аквариум», заселенный различными видами акул и другими хищными рыбами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Вечером проводится шоу с акулами. 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«Коралловый риф» заселенный яркими рыбками, морскими ежами, живыми кораллами.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«Рыбы и млекопитающие Северо-Запада России»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«Необычные обитатели Океанариума» -азиатские выдры, Оливковая черепаха Эльза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616560-F5B1-41B9-8E02-DFDC8838EC3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156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Океанариуме каждый посетитель может стать свидетелем показательных кормлений и выступлений животных.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616560-F5B1-41B9-8E02-DFDC8838EC3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11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3C3C3B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Регулярные тренировки морских млекопитающих под руководством тренера нужны животным для обогащения их среды обитания..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616560-F5B1-41B9-8E02-DFDC8838EC3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0228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Показательные кормления обитателей Океанариума проводятся в определенные дни недели и часы.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Расписание можно узнать на сайте Океанариума.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Там же можно посмотреть видео-трансляцию кормления рыб и выступления животных.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616560-F5B1-41B9-8E02-DFDC8838EC3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189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7BF1-6989-4809-B5B5-51131D1BFC5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3DE8-106E-4A13-B431-D43769D2D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543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7BF1-6989-4809-B5B5-51131D1BFC5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3DE8-106E-4A13-B431-D43769D2D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80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7BF1-6989-4809-B5B5-51131D1BFC5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3DE8-106E-4A13-B431-D43769D2D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38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7BF1-6989-4809-B5B5-51131D1BFC5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3DE8-106E-4A13-B431-D43769D2DEF5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5436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7BF1-6989-4809-B5B5-51131D1BFC5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3DE8-106E-4A13-B431-D43769D2D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745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7BF1-6989-4809-B5B5-51131D1BFC5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3DE8-106E-4A13-B431-D43769D2D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4599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7BF1-6989-4809-B5B5-51131D1BFC5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3DE8-106E-4A13-B431-D43769D2D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0033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7BF1-6989-4809-B5B5-51131D1BFC5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3DE8-106E-4A13-B431-D43769D2D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5233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7BF1-6989-4809-B5B5-51131D1BFC5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3DE8-106E-4A13-B431-D43769D2D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911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7BF1-6989-4809-B5B5-51131D1BFC5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3DE8-106E-4A13-B431-D43769D2D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464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7BF1-6989-4809-B5B5-51131D1BFC5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3DE8-106E-4A13-B431-D43769D2D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737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7BF1-6989-4809-B5B5-51131D1BFC5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3DE8-106E-4A13-B431-D43769D2D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337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7BF1-6989-4809-B5B5-51131D1BFC5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3DE8-106E-4A13-B431-D43769D2D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521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7BF1-6989-4809-B5B5-51131D1BFC5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3DE8-106E-4A13-B431-D43769D2D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700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7BF1-6989-4809-B5B5-51131D1BFC5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3DE8-106E-4A13-B431-D43769D2D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242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7BF1-6989-4809-B5B5-51131D1BFC5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3DE8-106E-4A13-B431-D43769D2D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557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7BF1-6989-4809-B5B5-51131D1BFC5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93DE8-106E-4A13-B431-D43769D2D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267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FE47BF1-6989-4809-B5B5-51131D1BFC5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3A93DE8-106E-4A13-B431-D43769D2D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006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0%D0%BA%D0%B2%D0%B0%D1%80%D0%B8%D1%83%D0%BC" TargetMode="External"/><Relationship Id="rId13" Type="http://schemas.openxmlformats.org/officeDocument/2006/relationships/image" Target="../media/image4.png"/><Relationship Id="rId3" Type="http://schemas.openxmlformats.org/officeDocument/2006/relationships/hyperlink" Target="https://ru.wikipedia.org/wiki/%D0%9E%D0%BA%D0%B5%D0%B0%D0%BD%D0%B0%D1%80%D0%B8%D1%83%D0%BC" TargetMode="External"/><Relationship Id="rId7" Type="http://schemas.openxmlformats.org/officeDocument/2006/relationships/hyperlink" Target="https://ru.wikipedia.org/wiki/%D0%91%D0%B5%D1%81%D0%BF%D0%BE%D0%B7%D0%B2%D0%BE%D0%BD%D0%BE%D1%87%D0%BD%D1%8B%D0%B5" TargetMode="External"/><Relationship Id="rId12" Type="http://schemas.openxmlformats.org/officeDocument/2006/relationships/hyperlink" Target="https://ru.wikipedia.org/wiki/%D0%9C%D1%83%D1%80%D0%B5%D0%BD%D1%8B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2006_%D0%B3%D0%BE%D0%B4" TargetMode="External"/><Relationship Id="rId11" Type="http://schemas.openxmlformats.org/officeDocument/2006/relationships/hyperlink" Target="https://ru.wikipedia.org/wiki/%D0%9C%D0%B0%D0%BB%D1%8C%D0%B3%D0%B0%D1%88%D1%81%D0%BA%D0%B0%D1%8F_%D0%BD%D0%BE%D1%87%D0%BD%D0%B0%D1%8F_%D0%B0%D0%BA%D1%83%D0%BB%D0%B0" TargetMode="External"/><Relationship Id="rId5" Type="http://schemas.openxmlformats.org/officeDocument/2006/relationships/hyperlink" Target="https://ru.wikipedia.org/wiki/27_%D0%B0%D0%BF%D1%80%D0%B5%D0%BB%D1%8F" TargetMode="External"/><Relationship Id="rId15" Type="http://schemas.openxmlformats.org/officeDocument/2006/relationships/image" Target="../media/image6.jpeg"/><Relationship Id="rId10" Type="http://schemas.openxmlformats.org/officeDocument/2006/relationships/hyperlink" Target="https://ru.wikipedia.org/wiki/%D0%97%D0%B5%D0%B1%D1%80%D0%BE%D0%B2%D0%B0%D1%8F_%D0%B0%D0%BA%D1%83%D0%BB%D0%B0" TargetMode="External"/><Relationship Id="rId4" Type="http://schemas.openxmlformats.org/officeDocument/2006/relationships/hyperlink" Target="https://ru.wikipedia.org/wiki/%D0%A1%D0%B0%D0%BD%D0%BA%D1%82-%D0%9F%D0%B5%D1%82%D0%B5%D1%80%D0%B1%D1%83%D1%80%D0%B3" TargetMode="External"/><Relationship Id="rId9" Type="http://schemas.openxmlformats.org/officeDocument/2006/relationships/hyperlink" Target="https://ru.wikipedia.org/wiki/%D0%A3%D1%81%D0%B0%D1%82%D0%B0%D1%8F_%D0%B0%D0%BA%D1%83%D0%BB%D0%B0-%D0%BD%D1%8F%D0%BD%D1%8C%D0%BA%D0%B0" TargetMode="External"/><Relationship Id="rId1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F9CBE41-AD1D-43AE-853D-D609EE87CC91}"/>
              </a:ext>
            </a:extLst>
          </p:cNvPr>
          <p:cNvSpPr/>
          <p:nvPr/>
        </p:nvSpPr>
        <p:spPr>
          <a:xfrm>
            <a:off x="0" y="1416424"/>
            <a:ext cx="12192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Океанариум "Нептун"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(Санкт-Петербург)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FE75CF1-E3D8-4E70-B9F2-F41C561D4E5D}"/>
              </a:ext>
            </a:extLst>
          </p:cNvPr>
          <p:cNvSpPr/>
          <p:nvPr/>
        </p:nvSpPr>
        <p:spPr>
          <a:xfrm>
            <a:off x="0" y="3083859"/>
            <a:ext cx="1219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Кожина С.М.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ГБДОУ д/с 23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876FA6E-0620-4C35-A714-7C3D57A294AC}"/>
              </a:ext>
            </a:extLst>
          </p:cNvPr>
          <p:cNvSpPr/>
          <p:nvPr/>
        </p:nvSpPr>
        <p:spPr>
          <a:xfrm>
            <a:off x="5095052" y="5879958"/>
            <a:ext cx="20235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</a:rPr>
              <a:t>г. Санкт-Петербург</a:t>
            </a:r>
          </a:p>
          <a:p>
            <a:pPr lvl="0" algn="ctr"/>
            <a:r>
              <a:rPr lang="ru-RU" dirty="0">
                <a:solidFill>
                  <a:prstClr val="black"/>
                </a:solidFill>
              </a:rPr>
              <a:t>2021г.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9492131-1FED-4BA8-8A9C-DF058135FB83}"/>
              </a:ext>
            </a:extLst>
          </p:cNvPr>
          <p:cNvSpPr/>
          <p:nvPr/>
        </p:nvSpPr>
        <p:spPr>
          <a:xfrm>
            <a:off x="3058835" y="400761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31B4E6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Государственное бюджетное образовательное учреждение детский сад №23</a:t>
            </a:r>
            <a:b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31B4E6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000" b="0" i="0" u="none" strike="noStrike" kern="0" cap="none" spc="0" normalizeH="0" baseline="0" noProof="0" dirty="0">
                <a:ln>
                  <a:noFill/>
                </a:ln>
                <a:solidFill>
                  <a:srgbClr val="31B4E6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Невского района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75003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454245D-624D-4006-838B-E13066E80730}"/>
              </a:ext>
            </a:extLst>
          </p:cNvPr>
          <p:cNvSpPr/>
          <p:nvPr/>
        </p:nvSpPr>
        <p:spPr>
          <a:xfrm>
            <a:off x="662529" y="501766"/>
            <a:ext cx="8428383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Океанариум Санкт-Петербурга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Океанариум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-единственный океанариум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городе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Санкт-Петербург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Санкт-Петербурге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Расположен в центре города в торгово-развлекательном комплексе «Планета Нептун». Работает с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27 апреля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27 апреля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2006 год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2006 года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Океанариум пользуется популярностью у горожан и туристов и является одной из главных достопримечательностей Санкт-Петербурга.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океанариуме представлена живая коллекция, содержащая более 4500 экземпляров рыб и водных 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7" tooltip="Беспозвоночные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беспозвоночных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относящихся почти к 150 видам.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площади около 5000 м² расположено 57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8" tooltip="Аквариум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аквариумов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общим объёмом более 1,5 миллионов литров воды. Экспозиция океанариума разделена на тематические зоны: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«Рыбы умеренных и тропических широт»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«Дорога к океану»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«Мир медуз»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«Зона скалистого побережья»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«Главный аквариум»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9" tooltip="Усатая акула-нянька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акулы-няньки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 tooltip="Зебровая акула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зебровая акула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11" tooltip="Мальгашская ночная акула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чернопёрые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 tooltip="Мальгашская ночная акула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рифовые акулы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 др.,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2" tooltip="Мурены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мурены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…)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Вечером проводится шоу с акулами. 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«Коралловый риф»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(яркие рыбки, морские ежи, живые кораллы).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«Рыбы и млекопитающие Северо-Запада России»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«Необычные обитатели Океанариума»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(азиатские выдры, Оливковая черепаха Эльза)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AECF2E3-59E6-419E-9019-E94AF744B597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4148" y="3824465"/>
            <a:ext cx="2703443" cy="221649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6AB32F7-12FD-4D6E-AD0A-EB07587167DA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6224" y="333721"/>
            <a:ext cx="2223247" cy="333226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18543B0-5C9F-4620-B516-D086D690688E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5387" y="5097177"/>
            <a:ext cx="2111617" cy="1408432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D0A9434-9806-44D4-A024-7188B9034A86}"/>
              </a:ext>
            </a:extLst>
          </p:cNvPr>
          <p:cNvSpPr/>
          <p:nvPr/>
        </p:nvSpPr>
        <p:spPr>
          <a:xfrm>
            <a:off x="662529" y="5216617"/>
            <a:ext cx="473336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 Учебного центра с 2007 года разрабатывают и проводят различные образовательные программы для школьников -тематические экскурсии и занятия. Занятия посвящены экологии, морфологии гидробионтов, географии, этологии, биоразнообразию.</a:t>
            </a:r>
          </a:p>
        </p:txBody>
      </p:sp>
    </p:spTree>
    <p:extLst>
      <p:ext uri="{BB962C8B-B14F-4D97-AF65-F5344CB8AC3E}">
        <p14:creationId xmlns:p14="http://schemas.microsoft.com/office/powerpoint/2010/main" val="512592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3A8FA52-C450-452C-B4EC-8E051346F2A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323" y="1228476"/>
            <a:ext cx="2864222" cy="1909481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DBD3EAD-AB14-4D81-B9B7-E3977B0E95B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626" y="3346331"/>
            <a:ext cx="2814919" cy="281491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440148A-9ADE-432B-83ED-E937B3BDBB5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5414" y="3346330"/>
            <a:ext cx="4220676" cy="281491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EEC3D73-65B3-452E-96AD-F0DD155E215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1959" y="1228476"/>
            <a:ext cx="4198103" cy="2798735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CDBD06C-D74B-4AB8-850B-817B949BA3C2}"/>
              </a:ext>
            </a:extLst>
          </p:cNvPr>
          <p:cNvSpPr/>
          <p:nvPr/>
        </p:nvSpPr>
        <p:spPr>
          <a:xfrm>
            <a:off x="3482377" y="539624"/>
            <a:ext cx="52136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«Показательные выступления в океанариум».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EB361C1-2658-4E88-A6B6-B27DFA597BE8}"/>
              </a:ext>
            </a:extLst>
          </p:cNvPr>
          <p:cNvSpPr/>
          <p:nvPr/>
        </p:nvSpPr>
        <p:spPr>
          <a:xfrm>
            <a:off x="3332726" y="1371600"/>
            <a:ext cx="414336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Океанариуме каждый посетитель может стать свидетелем показательных кормлений и выступлений животных.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Показательные кормления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тюленей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проводятся со вторника по воскресенье с 11.30 до 16.00!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Показательные кормления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акул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проводятся со вторника по воскресенье в 19.00</a:t>
            </a:r>
          </a:p>
        </p:txBody>
      </p:sp>
    </p:spTree>
    <p:extLst>
      <p:ext uri="{BB962C8B-B14F-4D97-AF65-F5344CB8AC3E}">
        <p14:creationId xmlns:p14="http://schemas.microsoft.com/office/powerpoint/2010/main" val="417334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75C24EB-56F6-4E71-9975-B0E6D77F604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6718" y="4313192"/>
            <a:ext cx="2838783" cy="1894634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F443EC4-E5DD-44C2-8090-BE058E39FFC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6020" y="4313192"/>
            <a:ext cx="2838783" cy="189463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F9DA402-3FF5-4D83-A8D3-C3DC0B22426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5911" y="4313192"/>
            <a:ext cx="2838783" cy="189463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6C614DC-DE4D-47A3-92F8-24FEF390F10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6020" y="498631"/>
            <a:ext cx="6359481" cy="3672229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8B43673-A6FB-4322-B3A0-B273C78C41F8}"/>
              </a:ext>
            </a:extLst>
          </p:cNvPr>
          <p:cNvSpPr/>
          <p:nvPr/>
        </p:nvSpPr>
        <p:spPr>
          <a:xfrm>
            <a:off x="1155911" y="1397675"/>
            <a:ext cx="28988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C3C3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Показательные кормления и выступления- это регулярные тренировки морских млекопитающих под руководством тренера, которые нужны животным для обогащения среды.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535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705DD9A-FF01-4D4E-B780-A66890A07A50}"/>
              </a:ext>
            </a:extLst>
          </p:cNvPr>
          <p:cNvSpPr/>
          <p:nvPr/>
        </p:nvSpPr>
        <p:spPr>
          <a:xfrm>
            <a:off x="718687" y="651120"/>
            <a:ext cx="105755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Показательные кормления обитателей Океанариума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112A91E-62EB-410E-8219-22D312780FB0}"/>
              </a:ext>
            </a:extLst>
          </p:cNvPr>
          <p:cNvSpPr/>
          <p:nvPr/>
        </p:nvSpPr>
        <p:spPr>
          <a:xfrm>
            <a:off x="415165" y="3995678"/>
            <a:ext cx="18473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>
              <a:solidFill>
                <a:srgbClr val="000000"/>
              </a:solidFill>
              <a:latin typeface="Helvetica" panose="020B0604020202020204" pitchFamily="34" charset="0"/>
            </a:endParaRPr>
          </a:p>
          <a:p>
            <a:endParaRPr lang="ru-RU" dirty="0">
              <a:solidFill>
                <a:srgbClr val="000000"/>
              </a:solidFill>
              <a:latin typeface="Helvetica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CF2A6B1-D7E4-4DBE-9452-B0FE626E663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7251" y="3707963"/>
            <a:ext cx="3531505" cy="235507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065F1B6-7C94-4EC4-ACB2-FDE5680A8C8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5818" y="3344253"/>
            <a:ext cx="2718783" cy="271878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1990BF3-F7C7-4A6B-A163-B3C89D80D0A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685" y="3707963"/>
            <a:ext cx="3531505" cy="235548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EAF2D53-972D-4B9A-A105-489AACF1652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5492" y="1224869"/>
            <a:ext cx="3078697" cy="1731767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84549FC-5D45-4E7D-A049-E342F99074B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908" y="1224870"/>
            <a:ext cx="2204130" cy="220413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7CB2D4A-AC85-4AB7-A93B-0266D81EEB48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9895" y="1224870"/>
            <a:ext cx="2119383" cy="2119383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31E20C0-5FBA-4650-9F9B-DCF7DEA40EFF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741" y="1224869"/>
            <a:ext cx="2316793" cy="154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807753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474</TotalTime>
  <Words>483</Words>
  <Application>Microsoft Office PowerPoint</Application>
  <PresentationFormat>Широкоэкранный</PresentationFormat>
  <Paragraphs>56</Paragraphs>
  <Slides>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Helvetica</vt:lpstr>
      <vt:lpstr>Times New Roman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27</cp:revision>
  <dcterms:created xsi:type="dcterms:W3CDTF">2021-10-13T18:06:05Z</dcterms:created>
  <dcterms:modified xsi:type="dcterms:W3CDTF">2022-04-03T12:22:25Z</dcterms:modified>
</cp:coreProperties>
</file>