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8" r:id="rId4"/>
    <p:sldId id="269" r:id="rId5"/>
    <p:sldId id="270" r:id="rId6"/>
    <p:sldId id="271" r:id="rId7"/>
    <p:sldId id="272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-891480"/>
            <a:ext cx="7406640" cy="324036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Основной вид движения - равновесие в младшей группе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6021288"/>
            <a:ext cx="6283424" cy="5040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Мыски 2022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70_c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636912"/>
            <a:ext cx="5670630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60648"/>
            <a:ext cx="749808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		Одним из сложных заданий является ходьба по шнуру, положенному прямо по кругу, приставляя пятку одной ноги к носку другой, а также ходьба по доске, положенной наклонно ( высота 25-30 см ), и по бревну.</a:t>
            </a:r>
            <a:endParaRPr lang="ru-RU" sz="2200" dirty="0"/>
          </a:p>
        </p:txBody>
      </p:sp>
      <p:pic>
        <p:nvPicPr>
          <p:cNvPr id="4099" name="Picture 3" descr="C:\Users\XXX\Desktop\hello_html_m698499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996952"/>
            <a:ext cx="3096344" cy="3240360"/>
          </a:xfrm>
          <a:prstGeom prst="rect">
            <a:avLst/>
          </a:prstGeom>
          <a:noFill/>
        </p:spPr>
      </p:pic>
      <p:pic>
        <p:nvPicPr>
          <p:cNvPr id="4100" name="Picture 4" descr="C:\Users\XXX\Desktop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988840"/>
            <a:ext cx="360040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60648"/>
            <a:ext cx="749808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		Упражнения в равновесии проводятся поточным способом в колонне по одному или двумя колоннами ( в зависимости от задач занятия и наличия пособий ). Они способствуют развитию смелости, уверенности, ловкости, ориентировке в неожиданных ситуациях. </a:t>
            </a:r>
            <a:endParaRPr lang="ru-RU" sz="2200" dirty="0"/>
          </a:p>
        </p:txBody>
      </p:sp>
      <p:pic>
        <p:nvPicPr>
          <p:cNvPr id="3074" name="Picture 2" descr="C:\Users\XXX\Desktop\i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08920"/>
            <a:ext cx="6840759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332656"/>
            <a:ext cx="7530040" cy="59157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		Овладение навыками сохранения равновесия происходит в результате многократных повторений, что для детей дошкольного возраста бывает утомительно и не интересно.</a:t>
            </a:r>
          </a:p>
          <a:p>
            <a:pPr>
              <a:buNone/>
            </a:pPr>
            <a:r>
              <a:rPr lang="ru-RU" sz="2200" dirty="0" smtClean="0"/>
              <a:t>		Поэтому на занятиях по физической культуре необходимо создавать положительный эмоциональный фон, используя в учебном процессе игровые элементы и игры.</a:t>
            </a:r>
          </a:p>
          <a:p>
            <a:pPr>
              <a:buNone/>
            </a:pPr>
            <a:r>
              <a:rPr lang="ru-RU" sz="2200" dirty="0" smtClean="0"/>
              <a:t>		Это очень важно, так как приобретенный детьми двигательный опыт будет способствовать их дальнейшей адаптации и в будущем.</a:t>
            </a:r>
          </a:p>
          <a:p>
            <a:pPr>
              <a:buNone/>
            </a:pPr>
            <a:r>
              <a:rPr lang="ru-RU" sz="2200" dirty="0" smtClean="0"/>
              <a:t> </a:t>
            </a:r>
            <a:endParaRPr lang="ru-RU" sz="2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92696"/>
            <a:ext cx="7498080" cy="453650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764704"/>
            <a:ext cx="7602048" cy="54836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Равновесие - это способность сохранять устойчивое положение своего тела. Это качество необходимое человеку, чтобы передвигаться в помещении и на улице, не задевая предметы, друг друга. Равновесие зависит от состояния вестибулярного аппарата, всех систем организма, а также от расположения общего центра тяжести тела. 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У дошкольников общий центр тяжести тела расположен высоко, поэтому им трудно сохранять равновесие. Равновесие развивается в упражнениях, выполненных на уменьшенной и приподнятой площади опоры, также в упражнениях, требующих значительных усилий, чтобы сохранить устойчивое положение тела.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Упражнения в равновесии во второй младшей группе: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ClrTx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Остановка во время ходьбы и бега.</a:t>
            </a:r>
          </a:p>
          <a:p>
            <a:pPr marL="596646" indent="-514350">
              <a:buClrTx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Ходьба и бег по ограниченной площади.</a:t>
            </a:r>
          </a:p>
          <a:p>
            <a:pPr marL="596646" indent="-514350">
              <a:buClrTx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Ходьба по извилистой дорожке.</a:t>
            </a:r>
          </a:p>
          <a:p>
            <a:pPr marL="596646" indent="-514350">
              <a:buClrTx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Перешагивание через предметы.</a:t>
            </a:r>
          </a:p>
          <a:p>
            <a:pPr marL="596646" indent="-514350">
              <a:buClrTx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Ходьба по гимнастической скамейке.</a:t>
            </a:r>
          </a:p>
          <a:p>
            <a:pPr marL="596646" indent="-514350">
              <a:buClrTx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Ходьба по кирпичикам расположенным на расстоянии 15 см.</a:t>
            </a:r>
          </a:p>
          <a:p>
            <a:pPr marL="596646" indent="-514350">
              <a:buClrTx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Ходьба по шнуру.</a:t>
            </a:r>
          </a:p>
          <a:p>
            <a:pPr marL="596646" indent="-514350">
              <a:buClrTx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Ходьба по наклонной доске.</a:t>
            </a:r>
          </a:p>
          <a:p>
            <a:pPr marL="596646" indent="-514350">
              <a:buClrTx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Стоя на месте подниматься на носки и сохранять равновесие.</a:t>
            </a:r>
          </a:p>
          <a:p>
            <a:pPr marL="596646" indent="-514350">
              <a:buClrTx/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Кружение на месте (после остановки и отдыха, кружение в другую сторону).</a:t>
            </a:r>
          </a:p>
          <a:p>
            <a:pPr marL="596646" indent="-514350">
              <a:buClrTx/>
              <a:buFont typeface="+mj-lt"/>
              <a:buAutoNum type="arabicPeriod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ClrTx/>
              <a:buFont typeface="+mj-lt"/>
              <a:buAutoNum type="arabicPeriod"/>
            </a:pPr>
            <a:endParaRPr lang="ru-RU" dirty="0" smtClean="0"/>
          </a:p>
          <a:p>
            <a:pPr marL="596646" indent="-514350">
              <a:buClrTx/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403648" y="332656"/>
            <a:ext cx="7530040" cy="568863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404664"/>
            <a:ext cx="7458032" cy="584373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000" dirty="0" smtClean="0"/>
              <a:t>         	</a:t>
            </a:r>
            <a:r>
              <a:rPr lang="ru-RU" sz="2400" dirty="0" smtClean="0"/>
              <a:t>Во второй группе детского сада упражнения в равновесии также проводятся на протяжении всего года.</a:t>
            </a:r>
          </a:p>
          <a:p>
            <a:pPr algn="just">
              <a:buNone/>
            </a:pPr>
            <a:r>
              <a:rPr lang="ru-RU" sz="2400" dirty="0" smtClean="0"/>
              <a:t>		Для формирования устойчивого равновесия используются упражнения на уменьшенной площади - ходьба и бег по узкой дорожке. Данное упражнение  является довольно сложным для детей четвертого года жизни, и не все вначале справляются с этим заданием. Как правило, ошибки при выполнении упражнения типичны - неуверенная походка, покачивания тела, опущенная голова. Упражнения в ходьбе и беге по узкой дорожке повторяются в различных вариантах и здесь особенно важна игровая форма- «пойдем по мостику, по тропинке» и т.д</a:t>
            </a:r>
            <a:r>
              <a:rPr lang="ru-RU" sz="2400" dirty="0" smtClean="0"/>
              <a:t>. Постепенно </a:t>
            </a:r>
            <a:r>
              <a:rPr lang="ru-RU" sz="2400" dirty="0" smtClean="0"/>
              <a:t>у детей появляется уверенность, улучшается ритм движений и понимание поставленных воспитателем задач. 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548680"/>
            <a:ext cx="7056784" cy="55446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026" name="Picture 2" descr="C:\Users\XXX\Desktop\i_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60648"/>
            <a:ext cx="7497323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332656"/>
            <a:ext cx="7498080" cy="59766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200" dirty="0" smtClean="0"/>
              <a:t>По мере усвоения упражнений на развитие функции равновесия задание усложняется: повышается площадь опоры- это ходьба по гимнастической скамейке высотой 15-20 см. Проводятся упражнения со сменой положения тела в пространстве- остановиться по сигналу воспитателя и выполнять задание: присесть, «как лягушки», попрыгать, «как зайки», похлопать в ладоши и т.д.</a:t>
            </a:r>
          </a:p>
          <a:p>
            <a:pPr>
              <a:buNone/>
            </a:pPr>
            <a:r>
              <a:rPr lang="ru-RU" sz="2200" dirty="0" smtClean="0"/>
              <a:t>		Детям 3-4 лет еще трудно следить за всеми компонентами ходьбы, особенно за положением корпуса, головы. Воспитатель должен напоминать ребятам о необходимости держать спину прямо. В конце скамейки ставят стул, на который кладут игрушку. Когда дети выполняют упражнение в ходьбе, то смотрят на предмет, и это позволяет держать голову и спину прямо.</a:t>
            </a:r>
            <a:endParaRPr lang="ru-RU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XXX\Desktop\i_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20688"/>
            <a:ext cx="676875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332656"/>
            <a:ext cx="7498080" cy="604867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200" dirty="0" smtClean="0"/>
              <a:t>Как правило, при выполнении упражнений на повышенной опоре (доска, скамейка) не рекомендуется спрыгивать со скамейки, лучше сделать шаг вперед - вниз. Страховка воспитателем обязательна. По мере овладения упражнениями в равновесии можно предложить детям прыжки со скамейки, но обязательно на мягкую опору- коврик или мат. </a:t>
            </a:r>
            <a:endParaRPr lang="ru-RU" sz="2200" dirty="0"/>
          </a:p>
        </p:txBody>
      </p:sp>
      <p:pic>
        <p:nvPicPr>
          <p:cNvPr id="2051" name="Picture 3" descr="C:\Users\XXX\Desktop\i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4" y="2996952"/>
            <a:ext cx="7272089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88640"/>
            <a:ext cx="749808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		При выполнении упражнений в равновесии воспитатель все время находится рядом с детьми, помогает, подбадривает, осуществляет страховку. Положение рук может быть различным, например, руки на пояс, но в основном -  в стороны для балансировки.</a:t>
            </a:r>
            <a:endParaRPr lang="ru-RU" sz="2200" dirty="0"/>
          </a:p>
        </p:txBody>
      </p:sp>
      <p:pic>
        <p:nvPicPr>
          <p:cNvPr id="5122" name="Picture 2" descr="C:\Users\XXX\Desktop\hello_html_m5bf97f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348880"/>
            <a:ext cx="648072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340</TotalTime>
  <Words>93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Основной вид движения - равновесие в младшей группе</vt:lpstr>
      <vt:lpstr>Слайд 2</vt:lpstr>
      <vt:lpstr>Упражнения в равновесии во второй младшей группе:</vt:lpstr>
      <vt:lpstr>   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Основной вид движения - равновесие в младшей группе</dc:title>
  <dc:creator>XXX</dc:creator>
  <cp:lastModifiedBy>XXX</cp:lastModifiedBy>
  <cp:revision>33</cp:revision>
  <dcterms:created xsi:type="dcterms:W3CDTF">2022-03-19T12:53:47Z</dcterms:created>
  <dcterms:modified xsi:type="dcterms:W3CDTF">2022-03-26T14:28:41Z</dcterms:modified>
</cp:coreProperties>
</file>