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66" r:id="rId4"/>
    <p:sldId id="265" r:id="rId5"/>
    <p:sldId id="263" r:id="rId6"/>
    <p:sldId id="268" r:id="rId7"/>
    <p:sldId id="269" r:id="rId8"/>
    <p:sldId id="262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1521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Осторожно! Гололед!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877272"/>
            <a:ext cx="6400800" cy="648072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Харина Татьяна Александровна,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ГБДОУ  детского сада 71 Невского района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0775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amenolomninskoe.ru/netcat_files/Image/gololed%2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7938" y="332656"/>
            <a:ext cx="9261938" cy="639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4566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384376"/>
          </a:xfrm>
        </p:spPr>
        <p:txBody>
          <a:bodyPr>
            <a:noAutofit/>
          </a:bodyPr>
          <a:lstStyle/>
          <a:p>
            <a:r>
              <a:rPr lang="ru-RU" u="sng" dirty="0">
                <a:solidFill>
                  <a:schemeClr val="tx1"/>
                </a:solidFill>
              </a:rPr>
              <a:t>Гололед </a:t>
            </a:r>
            <a:r>
              <a:rPr lang="ru-RU" u="sng" dirty="0" smtClean="0">
                <a:solidFill>
                  <a:schemeClr val="tx1"/>
                </a:solidFill>
              </a:rPr>
              <a:t>и гололедица</a:t>
            </a:r>
            <a:r>
              <a:rPr lang="ru-RU" dirty="0">
                <a:solidFill>
                  <a:schemeClr val="tx1"/>
                </a:solidFill>
              </a:rPr>
              <a:t> совершенно разные понятия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Первое </a:t>
            </a:r>
            <a:r>
              <a:rPr lang="ru-RU" dirty="0">
                <a:solidFill>
                  <a:schemeClr val="tx1"/>
                </a:solidFill>
              </a:rPr>
              <a:t>- явление природы, второе - ее состояние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22739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88881372"/>
              </p:ext>
            </p:extLst>
          </p:nvPr>
        </p:nvGraphicFramePr>
        <p:xfrm>
          <a:off x="251520" y="2060848"/>
          <a:ext cx="8640960" cy="4177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6048672"/>
              </a:tblGrid>
              <a:tr h="1512168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Гололедица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Это лед на поверхности, который появляется при понижении температуры в результате замерзания воды образовавшейся при таянии снега и льда во время оттепели. При колебаниях температуры около нуля гололедица бывает довольно часто.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6650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Гололед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Это образование льда на земле, деревьях, проводах и пр., связанное с замерзанием дождя, выпадающего на холодную поверхность. Чаще всего гололед возникает при резком потеплении из изморози, когда теплый воздух проходит над сильно выхоложенной поверхностью. 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41341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-Какая зимняя погода способствует образованию гололеда?</a:t>
            </a:r>
          </a:p>
          <a:p>
            <a:r>
              <a:rPr lang="ru-RU" dirty="0">
                <a:solidFill>
                  <a:schemeClr val="tx1"/>
                </a:solidFill>
              </a:rPr>
              <a:t>-Почему в гололед происходит много аварий на дорогах?</a:t>
            </a:r>
          </a:p>
          <a:p>
            <a:r>
              <a:rPr lang="ru-RU" dirty="0">
                <a:solidFill>
                  <a:schemeClr val="tx1"/>
                </a:solidFill>
              </a:rPr>
              <a:t>-Почему в гололед люди часто получают травмы?</a:t>
            </a:r>
          </a:p>
          <a:p>
            <a:r>
              <a:rPr lang="ru-RU" dirty="0">
                <a:solidFill>
                  <a:schemeClr val="tx1"/>
                </a:solidFill>
              </a:rPr>
              <a:t>-Как обезопасить себя в гололед? -Какие дорожные службы и как помогают людям в гололед?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детям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6155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836" y="-296638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857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484784"/>
            <a:ext cx="777686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предупредить получение травмы зимой в гололед?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гололедицу лучше носить обувь на нескользящей подошве с глубоким «протектором». При ходьбе по скользкой поверхности следует ступать на всю подошву, слегка расслабляя при этом ноги в коленях. В момент падения необходимо максимально сгруппироваться, прижимая руки к груди. Если вы чувствуете, что падаете на спину, постарайтесь прижать подбородок к груди, чтобы не удариться затылком. Нежелательно падать на колени или выпрямленные руки. При падении вперед постарайтесь упасть на всю поверхность тела, максимально высоко поднимая гол</a:t>
            </a:r>
            <a:r>
              <a:rPr lang="ru-RU" sz="2000" dirty="0"/>
              <a:t>ову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72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831628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* Поскользнувшись </a:t>
            </a:r>
            <a:r>
              <a:rPr lang="ru-RU" sz="2200" dirty="0">
                <a:solidFill>
                  <a:srgbClr val="000000"/>
                </a:solidFill>
                <a:latin typeface="Times New Roman"/>
              </a:rPr>
              <a:t>и упав, человек стремиться побыстрее подняться. Но не стоит торопиться. Сначала надо осмотреть себя, пошевелить руками и ногами. Если боли нет, можно вставать. Ну а если появились болезненные ощущения, надо постараться определить, чем они вызваны - ушибом, повреждением связок или переломом кости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3212976"/>
            <a:ext cx="7336904" cy="2880320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чтобы удержаться на покрытых льдом тротуарах, рекомендуется передвигаться по краю дороги мелкой, шаркающей походкой. Не торопитесь: спешка неизбежно приведет к потере равновесия, падению и как следствие — к ушибу. Если есть возможность, можно держаться за поручни, столбы, стены и другие потенциальные опоры.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875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19"/>
          <a:stretch/>
        </p:blipFill>
        <p:spPr bwMode="auto">
          <a:xfrm>
            <a:off x="107504" y="116632"/>
            <a:ext cx="8784976" cy="650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7816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://v.5geografiya.net:10/datas/geografija/Etnicheskaja-neterpimost/0018-018-Spasibo-za-vnimani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v.5geografiya.net:10/datas/geografija/Etnicheskaja-neterpimost/0018-018-Spasibo-za-vnimani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https://avatars.mds.yandex.net/i?id=eb08fbc65c9a608237a08cd2bfbf631f-5590942-images-thumbs&amp;ref=rim&amp;n=33&amp;w=20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715436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243</TotalTime>
  <Words>303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Осторожно! Гололед!</vt:lpstr>
      <vt:lpstr>Слайд 2</vt:lpstr>
      <vt:lpstr>Гололед и гололедица совершенно разные понятия.  Первое - явление природы, второе - ее состояние.</vt:lpstr>
      <vt:lpstr>Слайд 4</vt:lpstr>
      <vt:lpstr>Вопросы к детям :</vt:lpstr>
      <vt:lpstr>Слайд 6</vt:lpstr>
      <vt:lpstr>* Поскользнувшись и упав, человек стремиться побыстрее подняться. Но не стоит торопиться. Сначала надо осмотреть себя, пошевелить руками и ногами. Если боли нет, можно вставать. Ну а если появились болезненные ощущения, надо постараться определить, чем они вызваны - ушибом, повреждением связок или переломом кости.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Харина Татьяна</dc:creator>
  <cp:lastModifiedBy>acer</cp:lastModifiedBy>
  <cp:revision>20</cp:revision>
  <dcterms:created xsi:type="dcterms:W3CDTF">2020-02-25T19:03:03Z</dcterms:created>
  <dcterms:modified xsi:type="dcterms:W3CDTF">2022-04-02T13:30:57Z</dcterms:modified>
</cp:coreProperties>
</file>