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depositphotos_16786739-stock-illustration-rich-harvest-of-wh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4083" cy="684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84887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Краткосрочный проект</a:t>
            </a:r>
            <a:endParaRPr lang="ru-RU" sz="2000" dirty="0"/>
          </a:p>
          <a:p>
            <a:pPr algn="ctr"/>
            <a:r>
              <a:rPr lang="ru-RU" sz="2000" b="1" dirty="0"/>
              <a:t>в подготовительной группе</a:t>
            </a:r>
            <a:endParaRPr lang="ru-RU" sz="2000" dirty="0"/>
          </a:p>
          <a:p>
            <a:pPr algn="ctr"/>
            <a:r>
              <a:rPr lang="ru-RU" sz="2000" b="1" dirty="0"/>
              <a:t>на тему: </a:t>
            </a:r>
            <a:r>
              <a:rPr lang="ru-RU" sz="2000" b="1" i="1" dirty="0" smtClean="0"/>
              <a:t>«От каравая до зернышка»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Метод «Семь мы»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046913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  Тип </a:t>
            </a:r>
            <a:r>
              <a:rPr lang="ru-RU" sz="2000" b="1" dirty="0"/>
              <a:t>проекта:</a:t>
            </a:r>
            <a:r>
              <a:rPr lang="ru-RU" sz="2000" dirty="0"/>
              <a:t> познавательно – </a:t>
            </a:r>
            <a:r>
              <a:rPr lang="ru-RU" sz="2000" dirty="0" smtClean="0"/>
              <a:t>творческий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Вид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краткосрочный, групповой</a:t>
            </a:r>
          </a:p>
          <a:p>
            <a:r>
              <a:rPr lang="ru-RU" sz="2000" b="1" dirty="0" smtClean="0"/>
              <a:t>     Участники </a:t>
            </a:r>
            <a:r>
              <a:rPr lang="ru-RU" sz="2000" b="1" dirty="0"/>
              <a:t>проекта:</a:t>
            </a:r>
            <a:r>
              <a:rPr lang="ru-RU" sz="2000" dirty="0"/>
              <a:t> дети </a:t>
            </a:r>
            <a:r>
              <a:rPr lang="ru-RU" sz="2000" dirty="0" smtClean="0"/>
              <a:t>подготовительной  </a:t>
            </a:r>
            <a:r>
              <a:rPr lang="ru-RU" sz="2000" dirty="0"/>
              <a:t>группы </a:t>
            </a:r>
            <a:r>
              <a:rPr lang="ru-RU" sz="2000" dirty="0" smtClean="0"/>
              <a:t>«Непоседы», </a:t>
            </a:r>
            <a:r>
              <a:rPr lang="ru-RU" sz="2000" dirty="0"/>
              <a:t>воспитатель группы, родители</a:t>
            </a:r>
            <a:br>
              <a:rPr lang="ru-RU" sz="2000" dirty="0"/>
            </a:br>
            <a:r>
              <a:rPr lang="ru-RU" sz="2000" dirty="0" smtClean="0"/>
              <a:t>     </a:t>
            </a:r>
            <a:r>
              <a:rPr lang="ru-RU" sz="2000" b="1" dirty="0" smtClean="0"/>
              <a:t>Сроки </a:t>
            </a:r>
            <a:r>
              <a:rPr lang="ru-RU" sz="2000" b="1" dirty="0"/>
              <a:t>реализации:</a:t>
            </a:r>
            <a:r>
              <a:rPr lang="ru-RU" sz="2000" dirty="0"/>
              <a:t> с </a:t>
            </a:r>
            <a:r>
              <a:rPr lang="ru-RU" sz="2000" dirty="0" smtClean="0"/>
              <a:t>1 марта </a:t>
            </a:r>
            <a:r>
              <a:rPr lang="ru-RU" sz="2000" dirty="0"/>
              <a:t>  по  </a:t>
            </a:r>
            <a:r>
              <a:rPr lang="ru-RU" sz="2000" dirty="0" smtClean="0"/>
              <a:t>18  марта  2022 </a:t>
            </a:r>
            <a:r>
              <a:rPr lang="ru-RU" sz="2000" dirty="0"/>
              <a:t>уч. г.</a:t>
            </a:r>
            <a:br>
              <a:rPr lang="ru-RU" sz="2000" dirty="0"/>
            </a:br>
            <a:r>
              <a:rPr lang="ru-RU" sz="2000" b="1" dirty="0"/>
              <a:t>Возраст детей: </a:t>
            </a:r>
            <a:r>
              <a:rPr lang="ru-RU" sz="2000" dirty="0" smtClean="0"/>
              <a:t>6-7 </a:t>
            </a:r>
            <a:r>
              <a:rPr lang="ru-RU" sz="2000" dirty="0"/>
              <a:t>лет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397396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>
                <a:solidFill>
                  <a:srgbClr val="000000"/>
                </a:solidFill>
                <a:latin typeface="Times New Roman"/>
              </a:rPr>
              <a:t>Пашут каждую весну,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Поднимают целину,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Сеют, жнут, ночей не спят,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С детства знай, как хлеб растят.</a:t>
            </a:r>
            <a:endParaRPr lang="ru-RU" sz="2000" dirty="0">
              <a:solidFill>
                <a:srgbClr val="000000"/>
              </a:solidFill>
            </a:endParaRPr>
          </a:p>
          <a:p>
            <a:pPr algn="r"/>
            <a:r>
              <a:rPr lang="ru-RU" sz="2000" dirty="0">
                <a:solidFill>
                  <a:srgbClr val="000000"/>
                </a:solidFill>
                <a:latin typeface="Times New Roman"/>
              </a:rPr>
              <a:t>Хлеб ржаной, батоны, булки,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Не добудешь на прогулке.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Люди хлеб в полях лелеют,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Сил для хлеба не жалеют.</a:t>
            </a:r>
            <a:endParaRPr lang="ru-RU" sz="2000" dirty="0">
              <a:solidFill>
                <a:srgbClr val="000000"/>
              </a:solidFill>
            </a:endParaRPr>
          </a:p>
          <a:p>
            <a:pPr algn="r"/>
            <a:r>
              <a:rPr lang="ru-RU" sz="2000" dirty="0">
                <a:solidFill>
                  <a:srgbClr val="000000"/>
                </a:solidFill>
                <a:latin typeface="Times New Roman"/>
              </a:rPr>
              <a:t>(Я. Аким)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56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</a:rPr>
              <a:t>Актуальность  проекта</a:t>
            </a:r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        К сожалению, дети не ценят этот важный продукт. В повседневной жизни они часто наблюдают картину пренебрежительного отношения к хлебу и не знают, как труден его путь – от зерна до хлеба. </a:t>
            </a: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    Данный проект ориентирован на приобретение детьми новых знаний и применение их в повседневной жизни, что позволит им беречь этот важный ценный продукт. Важная роль в формировании ценностных представлений о хлебе отводится родителям, как первоисточникам знаний в жизни ребенка. Для формирования у детей ценностного отношения к хлебу и   труду людей, выращивающих и изготавливающих его, нами был разработан проект «От зерна до хлеба».</a:t>
            </a:r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Дети мало знают об истории рождения хлеба, не знают о пути его появления</a:t>
            </a:r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на столе, о  профессиях связанных с хлебом.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5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3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612845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Цель проекта:</a:t>
            </a:r>
            <a:r>
              <a:rPr lang="ru-RU" sz="2400" dirty="0"/>
              <a:t> </a:t>
            </a:r>
            <a:endParaRPr lang="ru-RU" sz="2400" dirty="0" smtClean="0"/>
          </a:p>
          <a:p>
            <a:pPr algn="just"/>
            <a:r>
              <a:rPr lang="ru-RU" sz="2400" dirty="0" smtClean="0"/>
              <a:t>     Развитие </a:t>
            </a:r>
            <a:r>
              <a:rPr lang="ru-RU" sz="2400" dirty="0"/>
              <a:t>познавательной и творческой активности  детей в процессе поиска ответа на вопрос "Как хлеб на стол пришел?"</a:t>
            </a:r>
          </a:p>
          <a:p>
            <a:pPr algn="just"/>
            <a:r>
              <a:rPr lang="ru-RU" sz="2400" b="1" i="1" dirty="0"/>
              <a:t>Задачи: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расширять знания детей о хлебе процесс выращивания;  </a:t>
            </a:r>
          </a:p>
          <a:p>
            <a:pPr algn="just"/>
            <a:r>
              <a:rPr lang="ru-RU" sz="2400" dirty="0"/>
              <a:t>- кто его выращивает, люди, каких профессий;</a:t>
            </a:r>
          </a:p>
          <a:p>
            <a:pPr algn="just"/>
            <a:r>
              <a:rPr lang="ru-RU" sz="2400" dirty="0"/>
              <a:t>- какие орудия и машины используются при выращивании зерна,  уборке, и переработке;</a:t>
            </a:r>
          </a:p>
          <a:p>
            <a:pPr algn="just"/>
            <a:r>
              <a:rPr lang="ru-RU" sz="2400" dirty="0"/>
              <a:t>- процесс изготовления хлеба и хлебопродуктов.</a:t>
            </a:r>
          </a:p>
          <a:p>
            <a:pPr algn="just"/>
            <a:r>
              <a:rPr lang="ru-RU" sz="2400" dirty="0"/>
              <a:t>- развитие эмоциональной сферы ребёнка, естественного интереса и любознательности детей, речевые навыки, память, воображение, мышление, познавательного интереса к окружающему миру, творческих </a:t>
            </a:r>
            <a:r>
              <a:rPr lang="ru-RU" sz="2400" dirty="0" smtClean="0"/>
              <a:t>способностей</a:t>
            </a:r>
            <a:r>
              <a:rPr lang="ru-RU" sz="2400" dirty="0"/>
              <a:t>.</a:t>
            </a:r>
            <a:r>
              <a:rPr lang="ru-RU" dirty="0"/>
              <a:t>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3737607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74345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Times New Roman"/>
              </a:rPr>
              <a:t>Ожидаемые результаты реализации проекта:</a:t>
            </a:r>
            <a:endParaRPr lang="ru-RU" sz="2400" dirty="0">
              <a:solidFill>
                <a:srgbClr val="000000"/>
              </a:solidFill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 Реализация проекта позволит доступно представить процесс выращивания хлеба, последовательность роста растений (зерновых), технологию изготовления хлеба, как полезного и необходимого продукта для жизни человека. В ходе проведения бесед, игр, исследовательской и продуктивной деятельности, дети научатся концентрировать внимание и высказывать собственное мнение, станут более самостоятельны, научатся применять  полученные знания в практической деятельности, что будет способствовать расширению их кругозора. В совместной деятельности родителей и детей наладится продуктивное сотрудничество и сотворчество, необходимое для формирования бережного и уважительного отношения к хлебу и его создателям.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14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Asus\Desktop\ПРОЕКТЫ\ФОТО МАРТ ОТ ЗЕРНЫШКА ДО КАРАВАЯ\20220303_084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50" y="1221494"/>
            <a:ext cx="2322659" cy="174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536" y="1221494"/>
            <a:ext cx="1815567" cy="1741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Asus\Desktop\ПРОЕКТЫ\ФОТО МАРТ ОТ ЗЕРНЫШКА ДО КАРАВАЯ\20220303_0912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201" y="5461474"/>
            <a:ext cx="1824205" cy="136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sus\Desktop\ПРОЕКТЫ\ФОТО МАРТ ОТ ЗЕРНЫШКА ДО КАРАВАЯ\20220303_09155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7" y="3759980"/>
            <a:ext cx="2063171" cy="154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279" y="4191629"/>
            <a:ext cx="1465441" cy="1953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68" y="2708920"/>
            <a:ext cx="2944848" cy="220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6005" y="476672"/>
            <a:ext cx="3616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Просмотр Презентации «От зерна до каравая»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8592" y="3428999"/>
            <a:ext cx="361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Посадили зерно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590936" y="2026006"/>
            <a:ext cx="3616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Составили таблицу по методу «Семь мы»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664110" y="3813610"/>
            <a:ext cx="361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Наше зерно проросло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618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9" y="4503973"/>
            <a:ext cx="2432823" cy="182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787" y="1931126"/>
            <a:ext cx="2782554" cy="24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418" y="1931125"/>
            <a:ext cx="2460762" cy="246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5589" y="4503974"/>
            <a:ext cx="2432822" cy="182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94" y="2780928"/>
            <a:ext cx="2697159" cy="2443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76064" y="1217278"/>
            <a:ext cx="361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Рисовали  каравай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-194535" y="2197575"/>
            <a:ext cx="361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Рассматривание иллюстраций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208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21635"/>
            <a:ext cx="1564383" cy="278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122" y="1220936"/>
            <a:ext cx="1564776" cy="278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539200"/>
            <a:ext cx="1888114" cy="3356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11849"/>
            <a:ext cx="1639990" cy="291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806667"/>
            <a:ext cx="3616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Игра </a:t>
            </a:r>
            <a:r>
              <a:rPr lang="ru-RU" b="1" i="1" dirty="0"/>
              <a:t>«Каравай приехал к детям»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620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depositphotos_16786739-stock-illustration-rich-harvest-of-whe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4083" cy="684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476672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8784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55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9</cp:revision>
  <dcterms:created xsi:type="dcterms:W3CDTF">2022-03-20T13:19:18Z</dcterms:created>
  <dcterms:modified xsi:type="dcterms:W3CDTF">2022-03-25T08:39:10Z</dcterms:modified>
</cp:coreProperties>
</file>