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64" r:id="rId4"/>
    <p:sldId id="265" r:id="rId5"/>
    <p:sldId id="257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8272" y="1988839"/>
            <a:ext cx="642408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err="1" smtClean="0">
                <a:solidFill>
                  <a:schemeClr val="tx2">
                    <a:lumMod val="50000"/>
                  </a:schemeClr>
                </a:solidFill>
              </a:rPr>
              <a:t>Пескотерапия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как инновационный метод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развития высших психических функций у дошкольника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                          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подготовила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Улезько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Л.К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89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996952"/>
            <a:ext cx="827548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Целью </a:t>
            </a:r>
            <a:r>
              <a:rPr lang="ru-RU" sz="1400" dirty="0" err="1">
                <a:solidFill>
                  <a:schemeClr val="tx2">
                    <a:lumMod val="50000"/>
                  </a:schemeClr>
                </a:solidFill>
              </a:rPr>
              <a:t>пескотерапии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 является не менять и переделывать ребенка, не учить его каким – то специальным поведенческим навыкам, а дать возможность ребенку быть самим собой. При организации занятий песочной </a:t>
            </a:r>
            <a:r>
              <a:rPr lang="ru-RU" sz="1400" dirty="0" err="1" smtClean="0">
                <a:solidFill>
                  <a:schemeClr val="tx2">
                    <a:lumMod val="50000"/>
                  </a:schemeClr>
                </a:solidFill>
              </a:rPr>
              <a:t>игратерапии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, ставятся следующие задачи: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- создавать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для ребенка атмосферу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безопасности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- создавать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ощущение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дозволенности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- понимать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и принимать мир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ребенка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- поддержка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положительного тонуса 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самочувствия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- облегчить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ребенку принятие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решений.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Игры </a:t>
            </a:r>
            <a:r>
              <a:rPr lang="ru-RU" sz="1400" dirty="0">
                <a:solidFill>
                  <a:schemeClr val="tx2">
                    <a:lumMod val="50000"/>
                  </a:schemeClr>
                </a:solidFill>
              </a:rPr>
              <a:t>с песком имеют большое значение и для поддержания психического здоровья, развития познавательных процессов, развивают инициативность, любознательность, влияют на становление всех сторон личности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ребенка.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96752"/>
            <a:ext cx="79208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       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В современном мире специальные техники в системе педагогической работы ДОУ занимают одно из главных мест по внедрению инноваций в образовательный процесс дошкольного образования.</a:t>
            </a: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Интеграцию образовательных областей можно реализовать по-разному, но базироваться она должна на самом близком для дошкольника – игре. А что может быть ближе, чем игра в песок. Еще  Ушинский говорил что: «Самая лучшая игрушка для детей – кучка песка!»</a:t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  <a:endParaRPr lang="ru-RU" sz="1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8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1"/>
            <a:ext cx="7344816" cy="36724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Игры с песком способны заинтересовать, отвлечь, расслабить ребенка, а значит, обеспечить эффективность взаимодействия. При рисовании на песке ценностью является сам процесс. Песок в этом смысле свободен и передает эти крылья свободы творящему ребенку: у него закрепляется направленность на процесс, а не на результат, а именно это и есть залог развития. Ребенок включается в игру с песком всем своим существом – эмоционально, психически, физически. При этом создаются благоприятные условия для проявления у детей концентрации внимания, любознательности, увлеченности, а также для релаксации.</a:t>
            </a:r>
          </a:p>
        </p:txBody>
      </p:sp>
      <p:pic>
        <p:nvPicPr>
          <p:cNvPr id="4" name="Picture 6" descr="C:\Users\1\Downloads\Attachments_lidaulezko@yandex.ru_2022-03-27_16-48-45\IMG_91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45198" y="3915721"/>
            <a:ext cx="2376262" cy="3338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020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Все игры с песком условно можно разделить на </a:t>
            </a:r>
            <a:r>
              <a:rPr lang="ru-RU" b="1" dirty="0"/>
              <a:t>три направления</a:t>
            </a:r>
            <a:r>
              <a:rPr lang="ru-RU" dirty="0"/>
              <a:t>:</a:t>
            </a:r>
          </a:p>
          <a:p>
            <a:r>
              <a:rPr lang="ru-RU" dirty="0"/>
              <a:t>Обучающие (они облегчают процесс обучения ребенка)</a:t>
            </a:r>
          </a:p>
          <a:p>
            <a:r>
              <a:rPr lang="ru-RU" dirty="0"/>
              <a:t>Познавательные (с их помощью познается многогранность мира)</a:t>
            </a:r>
          </a:p>
          <a:p>
            <a:r>
              <a:rPr lang="ru-RU" dirty="0"/>
              <a:t>Проективные (через них осуществляется психологическая диагностика, коррекция и развитие детей)</a:t>
            </a:r>
          </a:p>
          <a:p>
            <a:pPr marL="0" indent="0">
              <a:buNone/>
            </a:pPr>
            <a:r>
              <a:rPr lang="ru-RU" dirty="0"/>
              <a:t>Перенос традиционных педагогических занятий в песочницу дает больший </a:t>
            </a:r>
            <a:r>
              <a:rPr lang="ru-RU" b="1" dirty="0"/>
              <a:t>воспитательный и образовательный эффект</a:t>
            </a:r>
            <a:r>
              <a:rPr lang="ru-RU" dirty="0"/>
              <a:t>, нежели стандартные формы обучения.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697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ownloads\Attachments_lidaulezko@yandex.ru_2022-03-27_16-48-45\878f97e5-d1e0-4a04-b852-7bad0dbc51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08" y="948744"/>
            <a:ext cx="3496205" cy="212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53623" y="836712"/>
            <a:ext cx="3744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Чем полезны игры с песком?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Развивают восприятие, память, внимание, речь, навыки самоконтроля и </a:t>
            </a:r>
            <a:r>
              <a:rPr lang="ru-RU" dirty="0" err="1"/>
              <a:t>саморегуляции</a:t>
            </a:r>
            <a:r>
              <a:rPr lang="ru-RU" dirty="0"/>
              <a:t>, творческое мышление, воображение и фантазию;</a:t>
            </a:r>
            <a:br>
              <a:rPr lang="ru-RU" dirty="0"/>
            </a:br>
            <a:r>
              <a:rPr lang="ru-RU" dirty="0"/>
              <a:t>Формируют у ребенка представления об окружающем мире;</a:t>
            </a:r>
            <a:br>
              <a:rPr lang="ru-RU" dirty="0"/>
            </a:br>
            <a:r>
              <a:rPr lang="ru-RU" dirty="0"/>
              <a:t>Развивают мелкую моторику, глазомер</a:t>
            </a:r>
            <a:br>
              <a:rPr lang="ru-RU" dirty="0"/>
            </a:br>
            <a:r>
              <a:rPr lang="ru-RU" dirty="0"/>
              <a:t>Успокаивают и расслабляют, снимая напряжение;</a:t>
            </a:r>
            <a:br>
              <a:rPr lang="ru-RU" dirty="0"/>
            </a:br>
            <a:r>
              <a:rPr lang="ru-RU" dirty="0"/>
              <a:t>Воспитывают чувство успешности и уверенности в себе (вот как я могу!)</a:t>
            </a:r>
            <a:br>
              <a:rPr lang="ru-RU" dirty="0"/>
            </a:br>
            <a:r>
              <a:rPr lang="ru-RU" dirty="0"/>
              <a:t>Помогают познавать внешний и свой внутренний мир.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3496205" cy="2207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641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6" y="1124744"/>
            <a:ext cx="2448272" cy="500141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Для усиления воздействия песочной терапии в процессе игр и упражнений используем музыкальные произведения, например: «Звуки природы», релаксационную и классическую музыку, рекомендованную для детей дошкольного возраста.</a:t>
            </a:r>
            <a:br>
              <a:rPr lang="ru-RU" dirty="0"/>
            </a:br>
            <a:r>
              <a:rPr lang="ru-RU" dirty="0"/>
              <a:t>А также цветовой модуль для подсвечивания песка, где дети создают свои рисунки на песке, что позволяет ребенку раскрыть в естественной обстановке свой творческий потенциал, развить воображение, фантазию.</a:t>
            </a:r>
            <a:br>
              <a:rPr lang="ru-RU" dirty="0"/>
            </a:br>
            <a:endParaRPr lang="ru-RU" dirty="0"/>
          </a:p>
        </p:txBody>
      </p:sp>
      <p:pic>
        <p:nvPicPr>
          <p:cNvPr id="1039" name="Picture 15" descr="C:\Users\1\Downloads\Attachments_lidaulezko@yandex.ru_2022-03-27_16-48-45\IMG_91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33869" y="1273094"/>
            <a:ext cx="3851094" cy="283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1\Downloads\Attachments_lidaulezko@yandex.ru_2022-03-27_16-48-45\7addbb33-8117-4b29-abc6-53f87c29175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65" y="4869160"/>
            <a:ext cx="2516541" cy="188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1\Downloads\Attachments_lidaulezko@yandex.ru_2022-03-27_16-48-45\IMG_91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00696" y="1246091"/>
            <a:ext cx="3851092" cy="2888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9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AppData\Local\Temp\360zip$Temp\360$14\f5f567c1-8ae8-4528-a413-c484909626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87882"/>
            <a:ext cx="3240360" cy="38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38409" y="548680"/>
            <a:ext cx="47525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Благодаря </a:t>
            </a:r>
            <a:r>
              <a:rPr lang="ru-RU" sz="1400" dirty="0"/>
              <a:t>этому относительно новому методу, у ребенка развивается способность к самовыражению и творческому восприятию мира. Сам сеанс имитирует...детское копание в песочнице.</a:t>
            </a:r>
          </a:p>
          <a:p>
            <a:r>
              <a:rPr lang="ru-RU" sz="1400" dirty="0"/>
              <a:t>Песочница - это небольшая модель окружающего </a:t>
            </a:r>
            <a:r>
              <a:rPr lang="ru-RU" sz="1400" dirty="0" smtClean="0"/>
              <a:t>мира , место</a:t>
            </a:r>
            <a:r>
              <a:rPr lang="ru-RU" sz="1400" dirty="0"/>
              <a:t>, где во внешнем мире могут разыграться внутренние баталии и конфликты маленького человека. А выразив их вовне и посмотрев на свой внутренний мир со стороны</a:t>
            </a:r>
            <a:r>
              <a:rPr lang="ru-RU" sz="1400" dirty="0" smtClean="0"/>
              <a:t>, ребенок ,играючи , </a:t>
            </a:r>
            <a:r>
              <a:rPr lang="ru-RU" sz="1400" dirty="0"/>
              <a:t>находит решения для вполне реальных жизненных задач. Происходит это за счет того, что </a:t>
            </a:r>
            <a:r>
              <a:rPr lang="ru-RU" sz="1400" dirty="0" smtClean="0"/>
              <a:t>каждый раз </a:t>
            </a:r>
            <a:r>
              <a:rPr lang="ru-RU" sz="1400" dirty="0"/>
              <a:t>малыш неоднократно создает свой мир из песка, затем разрушает его и создает новый снова и снова. Благодаря этому уходит страх ошибок</a:t>
            </a:r>
            <a:r>
              <a:rPr lang="ru-RU" sz="1400" dirty="0" smtClean="0"/>
              <a:t>, неуверенность </a:t>
            </a:r>
            <a:r>
              <a:rPr lang="ru-RU" sz="1400" dirty="0"/>
              <a:t>в своих </a:t>
            </a:r>
            <a:r>
              <a:rPr lang="ru-RU" sz="1400" dirty="0" smtClean="0"/>
              <a:t>силах.</a:t>
            </a:r>
            <a:endParaRPr lang="ru-RU" sz="1400" dirty="0"/>
          </a:p>
        </p:txBody>
      </p:sp>
      <p:pic>
        <p:nvPicPr>
          <p:cNvPr id="6146" name="Picture 2" descr="C:\Users\1\Downloads\Attachments_lidaulezko@yandex.ru_2022-03-27_16-48-45\169a00f1-7fd0-44dd-811a-b6676f5c96d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6793"/>
            <a:ext cx="2647230" cy="136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1\Downloads\Attachments_lidaulezko@yandex.ru_2022-03-27_16-48-45\949af272-ae8f-46d0-9bd5-0bdf891d303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49080"/>
            <a:ext cx="2664296" cy="215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42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484784"/>
            <a:ext cx="4114800" cy="384929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Этот </a:t>
            </a:r>
            <a:r>
              <a:rPr lang="ru-RU" dirty="0"/>
              <a:t>метод объединяет множество упражнений и игр, направленных на общую релаксацию, снятие двигательных стереотипов и судорожных движений, на повышение концентрации внимания и усидчивости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>Благодаря играм с песком у детей </a:t>
            </a:r>
            <a:r>
              <a:rPr lang="ru-RU" dirty="0" err="1" smtClean="0"/>
              <a:t>поевляется</a:t>
            </a:r>
            <a:r>
              <a:rPr lang="ru-RU" dirty="0" smtClean="0"/>
              <a:t> </a:t>
            </a:r>
            <a:r>
              <a:rPr lang="ru-RU" dirty="0"/>
              <a:t>концентрация внимания и усидчивости.</a:t>
            </a:r>
          </a:p>
          <a:p>
            <a:pPr marL="0" indent="0">
              <a:buNone/>
            </a:pPr>
            <a:r>
              <a:rPr lang="ru-RU" dirty="0"/>
              <a:t>Очень приятно и интересно детям покопаться в песке, порисовать пальцами по песку, прочувствовать его между пальцами, ладошками. Ведь игры на песке - одна из форм естественной деятельности ребенка. Такого рода игры с песком стабилизируют эмоциональное состояние, </a:t>
            </a:r>
            <a:r>
              <a:rPr lang="ru-RU" dirty="0" smtClean="0"/>
              <a:t>и идет развитие мелкой </a:t>
            </a:r>
            <a:r>
              <a:rPr lang="ru-RU" dirty="0"/>
              <a:t>моторики рук, учит ребенка прислушиваться к себе, осознавать и проговаривать свои ощущения. А это, в свою очередь, способствует развитию речи, произвольного внимания и памяти. Но главное — ребенок получает первый опыт рефлексии (самоанализа). Играя, он учится понимать себя и других.</a:t>
            </a:r>
          </a:p>
        </p:txBody>
      </p:sp>
      <p:pic>
        <p:nvPicPr>
          <p:cNvPr id="4" name="Picture 2" descr="C:\Users\1\Downloads\Attachments_lidaulezko@yandex.ru_2022-03-27_16-48-45\IMG_9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12" y="3068960"/>
            <a:ext cx="332722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1\Downloads\Attachments_lidaulezko@yandex.ru_2022-03-27_16-48-45\IMG_91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12" y="332655"/>
            <a:ext cx="3255216" cy="24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447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480</TotalTime>
  <Words>328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30</cp:revision>
  <dcterms:created xsi:type="dcterms:W3CDTF">2022-03-27T12:46:48Z</dcterms:created>
  <dcterms:modified xsi:type="dcterms:W3CDTF">2022-04-03T19:49:52Z</dcterms:modified>
</cp:coreProperties>
</file>