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30279975" cy="21386800"/>
  <p:notesSz cx="9144000" cy="6858000"/>
  <p:defaultTextStyle>
    <a:defPPr>
      <a:defRPr lang="ru-RU"/>
    </a:defPPr>
    <a:lvl1pPr marL="0" algn="l" defTabSz="2479935" rtl="0" eaLnBrk="1" latinLnBrk="0" hangingPunct="1">
      <a:defRPr sz="4900" kern="1200">
        <a:solidFill>
          <a:schemeClr val="tx1"/>
        </a:solidFill>
        <a:latin typeface="+mn-lt"/>
        <a:ea typeface="+mn-ea"/>
        <a:cs typeface="+mn-cs"/>
      </a:defRPr>
    </a:lvl1pPr>
    <a:lvl2pPr marL="1239968" algn="l" defTabSz="2479935" rtl="0" eaLnBrk="1" latinLnBrk="0" hangingPunct="1">
      <a:defRPr sz="4900" kern="1200">
        <a:solidFill>
          <a:schemeClr val="tx1"/>
        </a:solidFill>
        <a:latin typeface="+mn-lt"/>
        <a:ea typeface="+mn-ea"/>
        <a:cs typeface="+mn-cs"/>
      </a:defRPr>
    </a:lvl2pPr>
    <a:lvl3pPr marL="2479935" algn="l" defTabSz="2479935" rtl="0" eaLnBrk="1" latinLnBrk="0" hangingPunct="1">
      <a:defRPr sz="4900" kern="1200">
        <a:solidFill>
          <a:schemeClr val="tx1"/>
        </a:solidFill>
        <a:latin typeface="+mn-lt"/>
        <a:ea typeface="+mn-ea"/>
        <a:cs typeface="+mn-cs"/>
      </a:defRPr>
    </a:lvl3pPr>
    <a:lvl4pPr marL="3719905" algn="l" defTabSz="2479935" rtl="0" eaLnBrk="1" latinLnBrk="0" hangingPunct="1">
      <a:defRPr sz="4900" kern="1200">
        <a:solidFill>
          <a:schemeClr val="tx1"/>
        </a:solidFill>
        <a:latin typeface="+mn-lt"/>
        <a:ea typeface="+mn-ea"/>
        <a:cs typeface="+mn-cs"/>
      </a:defRPr>
    </a:lvl4pPr>
    <a:lvl5pPr marL="4959873" algn="l" defTabSz="2479935" rtl="0" eaLnBrk="1" latinLnBrk="0" hangingPunct="1">
      <a:defRPr sz="4900" kern="1200">
        <a:solidFill>
          <a:schemeClr val="tx1"/>
        </a:solidFill>
        <a:latin typeface="+mn-lt"/>
        <a:ea typeface="+mn-ea"/>
        <a:cs typeface="+mn-cs"/>
      </a:defRPr>
    </a:lvl5pPr>
    <a:lvl6pPr marL="6199840" algn="l" defTabSz="2479935" rtl="0" eaLnBrk="1" latinLnBrk="0" hangingPunct="1">
      <a:defRPr sz="4900" kern="1200">
        <a:solidFill>
          <a:schemeClr val="tx1"/>
        </a:solidFill>
        <a:latin typeface="+mn-lt"/>
        <a:ea typeface="+mn-ea"/>
        <a:cs typeface="+mn-cs"/>
      </a:defRPr>
    </a:lvl6pPr>
    <a:lvl7pPr marL="7439808" algn="l" defTabSz="2479935" rtl="0" eaLnBrk="1" latinLnBrk="0" hangingPunct="1">
      <a:defRPr sz="4900" kern="1200">
        <a:solidFill>
          <a:schemeClr val="tx1"/>
        </a:solidFill>
        <a:latin typeface="+mn-lt"/>
        <a:ea typeface="+mn-ea"/>
        <a:cs typeface="+mn-cs"/>
      </a:defRPr>
    </a:lvl7pPr>
    <a:lvl8pPr marL="8679776" algn="l" defTabSz="2479935" rtl="0" eaLnBrk="1" latinLnBrk="0" hangingPunct="1">
      <a:defRPr sz="4900" kern="1200">
        <a:solidFill>
          <a:schemeClr val="tx1"/>
        </a:solidFill>
        <a:latin typeface="+mn-lt"/>
        <a:ea typeface="+mn-ea"/>
        <a:cs typeface="+mn-cs"/>
      </a:defRPr>
    </a:lvl8pPr>
    <a:lvl9pPr marL="9919746" algn="l" defTabSz="2479935" rtl="0" eaLnBrk="1" latinLnBrk="0" hangingPunct="1">
      <a:defRPr sz="4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24">
          <p15:clr>
            <a:srgbClr val="A4A3A4"/>
          </p15:clr>
        </p15:guide>
        <p15:guide id="2" pos="4032">
          <p15:clr>
            <a:srgbClr val="A4A3A4"/>
          </p15:clr>
        </p15:guide>
        <p15:guide id="3" orient="horz" pos="6736">
          <p15:clr>
            <a:srgbClr val="A4A3A4"/>
          </p15:clr>
        </p15:guide>
        <p15:guide id="4" pos="953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9B377"/>
    <a:srgbClr val="F4D8BA"/>
    <a:srgbClr val="FFFFCC"/>
    <a:srgbClr val="FFCC99"/>
    <a:srgbClr val="F5B8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20" d="100"/>
          <a:sy n="20" d="100"/>
        </p:scale>
        <p:origin x="1506" y="246"/>
      </p:cViewPr>
      <p:guideLst>
        <p:guide orient="horz" pos="3024"/>
        <p:guide pos="4032"/>
        <p:guide orient="horz" pos="6736"/>
        <p:guide pos="953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70998" y="3500109"/>
            <a:ext cx="25737979" cy="7445775"/>
          </a:xfrm>
        </p:spPr>
        <p:txBody>
          <a:bodyPr anchor="b"/>
          <a:lstStyle>
            <a:lvl1pPr algn="ctr">
              <a:defRPr sz="19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84997" y="11233023"/>
            <a:ext cx="22709981" cy="5163525"/>
          </a:xfrm>
        </p:spPr>
        <p:txBody>
          <a:bodyPr/>
          <a:lstStyle>
            <a:lvl1pPr marL="0" indent="0" algn="ctr">
              <a:buNone/>
              <a:defRPr sz="7700"/>
            </a:lvl1pPr>
            <a:lvl2pPr marL="1476152" indent="0" algn="ctr">
              <a:buNone/>
              <a:defRPr sz="6500"/>
            </a:lvl2pPr>
            <a:lvl3pPr marL="2952305" indent="0" algn="ctr">
              <a:buNone/>
              <a:defRPr sz="5800"/>
            </a:lvl3pPr>
            <a:lvl4pPr marL="4428457" indent="0" algn="ctr">
              <a:buNone/>
              <a:defRPr sz="5200"/>
            </a:lvl4pPr>
            <a:lvl5pPr marL="5904610" indent="0" algn="ctr">
              <a:buNone/>
              <a:defRPr sz="5200"/>
            </a:lvl5pPr>
            <a:lvl6pPr marL="7380762" indent="0" algn="ctr">
              <a:buNone/>
              <a:defRPr sz="5200"/>
            </a:lvl6pPr>
            <a:lvl7pPr marL="8856915" indent="0" algn="ctr">
              <a:buNone/>
              <a:defRPr sz="5200"/>
            </a:lvl7pPr>
            <a:lvl8pPr marL="10333067" indent="0" algn="ctr">
              <a:buNone/>
              <a:defRPr sz="5200"/>
            </a:lvl8pPr>
            <a:lvl9pPr marL="11809220" indent="0" algn="ctr">
              <a:buNone/>
              <a:defRPr sz="52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8C6B0-617C-4E9D-9A44-DD09385CA0BF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415A5-96A2-43A5-B4CE-50DAE6E848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13149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8C6B0-617C-4E9D-9A44-DD09385CA0BF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415A5-96A2-43A5-B4CE-50DAE6E848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31449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1669110" y="1138650"/>
            <a:ext cx="6529120" cy="1812432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81752" y="1138650"/>
            <a:ext cx="19208859" cy="181243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8C6B0-617C-4E9D-9A44-DD09385CA0BF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415A5-96A2-43A5-B4CE-50DAE6E848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17149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8C6B0-617C-4E9D-9A44-DD09385CA0BF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415A5-96A2-43A5-B4CE-50DAE6E848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88413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5979" y="5331853"/>
            <a:ext cx="26116478" cy="8896314"/>
          </a:xfrm>
        </p:spPr>
        <p:txBody>
          <a:bodyPr anchor="b"/>
          <a:lstStyle>
            <a:lvl1pPr>
              <a:defRPr sz="19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65979" y="14312330"/>
            <a:ext cx="26116478" cy="4678361"/>
          </a:xfrm>
        </p:spPr>
        <p:txBody>
          <a:bodyPr/>
          <a:lstStyle>
            <a:lvl1pPr marL="0" indent="0">
              <a:buNone/>
              <a:defRPr sz="7700">
                <a:solidFill>
                  <a:schemeClr val="tx1"/>
                </a:solidFill>
              </a:defRPr>
            </a:lvl1pPr>
            <a:lvl2pPr marL="1476152" indent="0">
              <a:buNone/>
              <a:defRPr sz="6500">
                <a:solidFill>
                  <a:schemeClr val="tx1">
                    <a:tint val="75000"/>
                  </a:schemeClr>
                </a:solidFill>
              </a:defRPr>
            </a:lvl2pPr>
            <a:lvl3pPr marL="2952305" indent="0">
              <a:buNone/>
              <a:defRPr sz="5800">
                <a:solidFill>
                  <a:schemeClr val="tx1">
                    <a:tint val="75000"/>
                  </a:schemeClr>
                </a:solidFill>
              </a:defRPr>
            </a:lvl3pPr>
            <a:lvl4pPr marL="4428457" indent="0">
              <a:buNone/>
              <a:defRPr sz="5200">
                <a:solidFill>
                  <a:schemeClr val="tx1">
                    <a:tint val="75000"/>
                  </a:schemeClr>
                </a:solidFill>
              </a:defRPr>
            </a:lvl4pPr>
            <a:lvl5pPr marL="5904610" indent="0">
              <a:buNone/>
              <a:defRPr sz="5200">
                <a:solidFill>
                  <a:schemeClr val="tx1">
                    <a:tint val="75000"/>
                  </a:schemeClr>
                </a:solidFill>
              </a:defRPr>
            </a:lvl5pPr>
            <a:lvl6pPr marL="7380762" indent="0">
              <a:buNone/>
              <a:defRPr sz="5200">
                <a:solidFill>
                  <a:schemeClr val="tx1">
                    <a:tint val="75000"/>
                  </a:schemeClr>
                </a:solidFill>
              </a:defRPr>
            </a:lvl6pPr>
            <a:lvl7pPr marL="8856915" indent="0">
              <a:buNone/>
              <a:defRPr sz="5200">
                <a:solidFill>
                  <a:schemeClr val="tx1">
                    <a:tint val="75000"/>
                  </a:schemeClr>
                </a:solidFill>
              </a:defRPr>
            </a:lvl7pPr>
            <a:lvl8pPr marL="10333067" indent="0">
              <a:buNone/>
              <a:defRPr sz="5200">
                <a:solidFill>
                  <a:schemeClr val="tx1">
                    <a:tint val="75000"/>
                  </a:schemeClr>
                </a:solidFill>
              </a:defRPr>
            </a:lvl8pPr>
            <a:lvl9pPr marL="11809220" indent="0">
              <a:buNone/>
              <a:defRPr sz="5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8C6B0-617C-4E9D-9A44-DD09385CA0BF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415A5-96A2-43A5-B4CE-50DAE6E848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37626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81748" y="5693246"/>
            <a:ext cx="12868989" cy="1356972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29238" y="5693246"/>
            <a:ext cx="12868989" cy="1356972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8C6B0-617C-4E9D-9A44-DD09385CA0BF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415A5-96A2-43A5-B4CE-50DAE6E848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61794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692" y="1138654"/>
            <a:ext cx="26116478" cy="413379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5696" y="5242739"/>
            <a:ext cx="12809847" cy="2569385"/>
          </a:xfrm>
        </p:spPr>
        <p:txBody>
          <a:bodyPr anchor="b"/>
          <a:lstStyle>
            <a:lvl1pPr marL="0" indent="0">
              <a:buNone/>
              <a:defRPr sz="7700" b="1"/>
            </a:lvl1pPr>
            <a:lvl2pPr marL="1476152" indent="0">
              <a:buNone/>
              <a:defRPr sz="6500" b="1"/>
            </a:lvl2pPr>
            <a:lvl3pPr marL="2952305" indent="0">
              <a:buNone/>
              <a:defRPr sz="5800" b="1"/>
            </a:lvl3pPr>
            <a:lvl4pPr marL="4428457" indent="0">
              <a:buNone/>
              <a:defRPr sz="5200" b="1"/>
            </a:lvl4pPr>
            <a:lvl5pPr marL="5904610" indent="0">
              <a:buNone/>
              <a:defRPr sz="5200" b="1"/>
            </a:lvl5pPr>
            <a:lvl6pPr marL="7380762" indent="0">
              <a:buNone/>
              <a:defRPr sz="5200" b="1"/>
            </a:lvl6pPr>
            <a:lvl7pPr marL="8856915" indent="0">
              <a:buNone/>
              <a:defRPr sz="5200" b="1"/>
            </a:lvl7pPr>
            <a:lvl8pPr marL="10333067" indent="0">
              <a:buNone/>
              <a:defRPr sz="5200" b="1"/>
            </a:lvl8pPr>
            <a:lvl9pPr marL="11809220" indent="0">
              <a:buNone/>
              <a:defRPr sz="5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85696" y="7812124"/>
            <a:ext cx="12809847" cy="1149045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29241" y="5242739"/>
            <a:ext cx="12872932" cy="2569385"/>
          </a:xfrm>
        </p:spPr>
        <p:txBody>
          <a:bodyPr anchor="b"/>
          <a:lstStyle>
            <a:lvl1pPr marL="0" indent="0">
              <a:buNone/>
              <a:defRPr sz="7700" b="1"/>
            </a:lvl1pPr>
            <a:lvl2pPr marL="1476152" indent="0">
              <a:buNone/>
              <a:defRPr sz="6500" b="1"/>
            </a:lvl2pPr>
            <a:lvl3pPr marL="2952305" indent="0">
              <a:buNone/>
              <a:defRPr sz="5800" b="1"/>
            </a:lvl3pPr>
            <a:lvl4pPr marL="4428457" indent="0">
              <a:buNone/>
              <a:defRPr sz="5200" b="1"/>
            </a:lvl4pPr>
            <a:lvl5pPr marL="5904610" indent="0">
              <a:buNone/>
              <a:defRPr sz="5200" b="1"/>
            </a:lvl5pPr>
            <a:lvl6pPr marL="7380762" indent="0">
              <a:buNone/>
              <a:defRPr sz="5200" b="1"/>
            </a:lvl6pPr>
            <a:lvl7pPr marL="8856915" indent="0">
              <a:buNone/>
              <a:defRPr sz="5200" b="1"/>
            </a:lvl7pPr>
            <a:lvl8pPr marL="10333067" indent="0">
              <a:buNone/>
              <a:defRPr sz="5200" b="1"/>
            </a:lvl8pPr>
            <a:lvl9pPr marL="11809220" indent="0">
              <a:buNone/>
              <a:defRPr sz="5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29241" y="7812124"/>
            <a:ext cx="12872932" cy="1149045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8C6B0-617C-4E9D-9A44-DD09385CA0BF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415A5-96A2-43A5-B4CE-50DAE6E848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61568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8C6B0-617C-4E9D-9A44-DD09385CA0BF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415A5-96A2-43A5-B4CE-50DAE6E848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09907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8C6B0-617C-4E9D-9A44-DD09385CA0BF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415A5-96A2-43A5-B4CE-50DAE6E848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98478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695" y="1425787"/>
            <a:ext cx="9766080" cy="4990253"/>
          </a:xfrm>
        </p:spPr>
        <p:txBody>
          <a:bodyPr anchor="b"/>
          <a:lstStyle>
            <a:lvl1pPr>
              <a:defRPr sz="103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72933" y="3079309"/>
            <a:ext cx="15329237" cy="15198490"/>
          </a:xfrm>
        </p:spPr>
        <p:txBody>
          <a:bodyPr/>
          <a:lstStyle>
            <a:lvl1pPr>
              <a:defRPr sz="10300"/>
            </a:lvl1pPr>
            <a:lvl2pPr>
              <a:defRPr sz="9000"/>
            </a:lvl2pPr>
            <a:lvl3pPr>
              <a:defRPr sz="7700"/>
            </a:lvl3pPr>
            <a:lvl4pPr>
              <a:defRPr sz="6500"/>
            </a:lvl4pPr>
            <a:lvl5pPr>
              <a:defRPr sz="6500"/>
            </a:lvl5pPr>
            <a:lvl6pPr>
              <a:defRPr sz="6500"/>
            </a:lvl6pPr>
            <a:lvl7pPr>
              <a:defRPr sz="6500"/>
            </a:lvl7pPr>
            <a:lvl8pPr>
              <a:defRPr sz="6500"/>
            </a:lvl8pPr>
            <a:lvl9pPr>
              <a:defRPr sz="6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5695" y="6416041"/>
            <a:ext cx="9766080" cy="11886507"/>
          </a:xfrm>
        </p:spPr>
        <p:txBody>
          <a:bodyPr/>
          <a:lstStyle>
            <a:lvl1pPr marL="0" indent="0">
              <a:buNone/>
              <a:defRPr sz="5200"/>
            </a:lvl1pPr>
            <a:lvl2pPr marL="1476152" indent="0">
              <a:buNone/>
              <a:defRPr sz="4500"/>
            </a:lvl2pPr>
            <a:lvl3pPr marL="2952305" indent="0">
              <a:buNone/>
              <a:defRPr sz="3900"/>
            </a:lvl3pPr>
            <a:lvl4pPr marL="4428457" indent="0">
              <a:buNone/>
              <a:defRPr sz="3200"/>
            </a:lvl4pPr>
            <a:lvl5pPr marL="5904610" indent="0">
              <a:buNone/>
              <a:defRPr sz="3200"/>
            </a:lvl5pPr>
            <a:lvl6pPr marL="7380762" indent="0">
              <a:buNone/>
              <a:defRPr sz="3200"/>
            </a:lvl6pPr>
            <a:lvl7pPr marL="8856915" indent="0">
              <a:buNone/>
              <a:defRPr sz="3200"/>
            </a:lvl7pPr>
            <a:lvl8pPr marL="10333067" indent="0">
              <a:buNone/>
              <a:defRPr sz="3200"/>
            </a:lvl8pPr>
            <a:lvl9pPr marL="11809220" indent="0">
              <a:buNone/>
              <a:defRPr sz="32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8C6B0-617C-4E9D-9A44-DD09385CA0BF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415A5-96A2-43A5-B4CE-50DAE6E848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92617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695" y="1425787"/>
            <a:ext cx="9766080" cy="4990253"/>
          </a:xfrm>
        </p:spPr>
        <p:txBody>
          <a:bodyPr anchor="b"/>
          <a:lstStyle>
            <a:lvl1pPr>
              <a:defRPr sz="103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72933" y="3079309"/>
            <a:ext cx="15329237" cy="15198490"/>
          </a:xfrm>
        </p:spPr>
        <p:txBody>
          <a:bodyPr anchor="t"/>
          <a:lstStyle>
            <a:lvl1pPr marL="0" indent="0">
              <a:buNone/>
              <a:defRPr sz="10300"/>
            </a:lvl1pPr>
            <a:lvl2pPr marL="1476152" indent="0">
              <a:buNone/>
              <a:defRPr sz="9000"/>
            </a:lvl2pPr>
            <a:lvl3pPr marL="2952305" indent="0">
              <a:buNone/>
              <a:defRPr sz="7700"/>
            </a:lvl3pPr>
            <a:lvl4pPr marL="4428457" indent="0">
              <a:buNone/>
              <a:defRPr sz="6500"/>
            </a:lvl4pPr>
            <a:lvl5pPr marL="5904610" indent="0">
              <a:buNone/>
              <a:defRPr sz="6500"/>
            </a:lvl5pPr>
            <a:lvl6pPr marL="7380762" indent="0">
              <a:buNone/>
              <a:defRPr sz="6500"/>
            </a:lvl6pPr>
            <a:lvl7pPr marL="8856915" indent="0">
              <a:buNone/>
              <a:defRPr sz="6500"/>
            </a:lvl7pPr>
            <a:lvl8pPr marL="10333067" indent="0">
              <a:buNone/>
              <a:defRPr sz="6500"/>
            </a:lvl8pPr>
            <a:lvl9pPr marL="11809220" indent="0">
              <a:buNone/>
              <a:defRPr sz="6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5695" y="6416041"/>
            <a:ext cx="9766080" cy="11886507"/>
          </a:xfrm>
        </p:spPr>
        <p:txBody>
          <a:bodyPr/>
          <a:lstStyle>
            <a:lvl1pPr marL="0" indent="0">
              <a:buNone/>
              <a:defRPr sz="5200"/>
            </a:lvl1pPr>
            <a:lvl2pPr marL="1476152" indent="0">
              <a:buNone/>
              <a:defRPr sz="4500"/>
            </a:lvl2pPr>
            <a:lvl3pPr marL="2952305" indent="0">
              <a:buNone/>
              <a:defRPr sz="3900"/>
            </a:lvl3pPr>
            <a:lvl4pPr marL="4428457" indent="0">
              <a:buNone/>
              <a:defRPr sz="3200"/>
            </a:lvl4pPr>
            <a:lvl5pPr marL="5904610" indent="0">
              <a:buNone/>
              <a:defRPr sz="3200"/>
            </a:lvl5pPr>
            <a:lvl6pPr marL="7380762" indent="0">
              <a:buNone/>
              <a:defRPr sz="3200"/>
            </a:lvl6pPr>
            <a:lvl7pPr marL="8856915" indent="0">
              <a:buNone/>
              <a:defRPr sz="3200"/>
            </a:lvl7pPr>
            <a:lvl8pPr marL="10333067" indent="0">
              <a:buNone/>
              <a:defRPr sz="3200"/>
            </a:lvl8pPr>
            <a:lvl9pPr marL="11809220" indent="0">
              <a:buNone/>
              <a:defRPr sz="32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8C6B0-617C-4E9D-9A44-DD09385CA0BF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415A5-96A2-43A5-B4CE-50DAE6E848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41277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81749" y="1138654"/>
            <a:ext cx="26116478" cy="4133792"/>
          </a:xfrm>
          <a:prstGeom prst="rect">
            <a:avLst/>
          </a:prstGeom>
        </p:spPr>
        <p:txBody>
          <a:bodyPr vert="horz" lIns="210879" tIns="105439" rIns="210879" bIns="105439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1749" y="5693246"/>
            <a:ext cx="26116478" cy="13569728"/>
          </a:xfrm>
          <a:prstGeom prst="rect">
            <a:avLst/>
          </a:prstGeom>
        </p:spPr>
        <p:txBody>
          <a:bodyPr vert="horz" lIns="210879" tIns="105439" rIns="210879" bIns="105439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81748" y="19822401"/>
            <a:ext cx="6812994" cy="1138649"/>
          </a:xfrm>
          <a:prstGeom prst="rect">
            <a:avLst/>
          </a:prstGeom>
        </p:spPr>
        <p:txBody>
          <a:bodyPr vert="horz" lIns="210879" tIns="105439" rIns="210879" bIns="105439" rtlCol="0" anchor="ctr"/>
          <a:lstStyle>
            <a:lvl1pPr algn="l">
              <a:defRPr sz="3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68C6B0-617C-4E9D-9A44-DD09385CA0BF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030242" y="19822401"/>
            <a:ext cx="10219492" cy="1138649"/>
          </a:xfrm>
          <a:prstGeom prst="rect">
            <a:avLst/>
          </a:prstGeom>
        </p:spPr>
        <p:txBody>
          <a:bodyPr vert="horz" lIns="210879" tIns="105439" rIns="210879" bIns="105439" rtlCol="0" anchor="ctr"/>
          <a:lstStyle>
            <a:lvl1pPr algn="ctr">
              <a:defRPr sz="3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385233" y="19822401"/>
            <a:ext cx="6812994" cy="1138649"/>
          </a:xfrm>
          <a:prstGeom prst="rect">
            <a:avLst/>
          </a:prstGeom>
        </p:spPr>
        <p:txBody>
          <a:bodyPr vert="horz" lIns="210879" tIns="105439" rIns="210879" bIns="105439" rtlCol="0" anchor="ctr"/>
          <a:lstStyle>
            <a:lvl1pPr algn="r">
              <a:defRPr sz="3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3415A5-96A2-43A5-B4CE-50DAE6E848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0651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2952305" rtl="0" eaLnBrk="1" latinLnBrk="0" hangingPunct="1">
        <a:lnSpc>
          <a:spcPct val="90000"/>
        </a:lnSpc>
        <a:spcBef>
          <a:spcPct val="0"/>
        </a:spcBef>
        <a:buNone/>
        <a:defRPr sz="14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38076" indent="-738076" algn="l" defTabSz="2952305" rtl="0" eaLnBrk="1" latinLnBrk="0" hangingPunct="1">
        <a:lnSpc>
          <a:spcPct val="90000"/>
        </a:lnSpc>
        <a:spcBef>
          <a:spcPts val="3229"/>
        </a:spcBef>
        <a:buFont typeface="Arial" panose="020B0604020202020204" pitchFamily="34" charset="0"/>
        <a:buChar char="•"/>
        <a:defRPr sz="9000" kern="1200">
          <a:solidFill>
            <a:schemeClr val="tx1"/>
          </a:solidFill>
          <a:latin typeface="+mn-lt"/>
          <a:ea typeface="+mn-ea"/>
          <a:cs typeface="+mn-cs"/>
        </a:defRPr>
      </a:lvl1pPr>
      <a:lvl2pPr marL="2214229" indent="-738076" algn="l" defTabSz="2952305" rtl="0" eaLnBrk="1" latinLnBrk="0" hangingPunct="1">
        <a:lnSpc>
          <a:spcPct val="90000"/>
        </a:lnSpc>
        <a:spcBef>
          <a:spcPts val="1614"/>
        </a:spcBef>
        <a:buFont typeface="Arial" panose="020B0604020202020204" pitchFamily="34" charset="0"/>
        <a:buChar char="•"/>
        <a:defRPr sz="7700" kern="1200">
          <a:solidFill>
            <a:schemeClr val="tx1"/>
          </a:solidFill>
          <a:latin typeface="+mn-lt"/>
          <a:ea typeface="+mn-ea"/>
          <a:cs typeface="+mn-cs"/>
        </a:defRPr>
      </a:lvl2pPr>
      <a:lvl3pPr marL="3690381" indent="-738076" algn="l" defTabSz="2952305" rtl="0" eaLnBrk="1" latinLnBrk="0" hangingPunct="1">
        <a:lnSpc>
          <a:spcPct val="90000"/>
        </a:lnSpc>
        <a:spcBef>
          <a:spcPts val="1614"/>
        </a:spcBef>
        <a:buFont typeface="Arial" panose="020B0604020202020204" pitchFamily="34" charset="0"/>
        <a:buChar char="•"/>
        <a:defRPr sz="6500" kern="1200">
          <a:solidFill>
            <a:schemeClr val="tx1"/>
          </a:solidFill>
          <a:latin typeface="+mn-lt"/>
          <a:ea typeface="+mn-ea"/>
          <a:cs typeface="+mn-cs"/>
        </a:defRPr>
      </a:lvl3pPr>
      <a:lvl4pPr marL="5166534" indent="-738076" algn="l" defTabSz="2952305" rtl="0" eaLnBrk="1" latinLnBrk="0" hangingPunct="1">
        <a:lnSpc>
          <a:spcPct val="90000"/>
        </a:lnSpc>
        <a:spcBef>
          <a:spcPts val="1614"/>
        </a:spcBef>
        <a:buFont typeface="Arial" panose="020B0604020202020204" pitchFamily="34" charset="0"/>
        <a:buChar char="•"/>
        <a:defRPr sz="5800" kern="1200">
          <a:solidFill>
            <a:schemeClr val="tx1"/>
          </a:solidFill>
          <a:latin typeface="+mn-lt"/>
          <a:ea typeface="+mn-ea"/>
          <a:cs typeface="+mn-cs"/>
        </a:defRPr>
      </a:lvl4pPr>
      <a:lvl5pPr marL="6642686" indent="-738076" algn="l" defTabSz="2952305" rtl="0" eaLnBrk="1" latinLnBrk="0" hangingPunct="1">
        <a:lnSpc>
          <a:spcPct val="90000"/>
        </a:lnSpc>
        <a:spcBef>
          <a:spcPts val="1614"/>
        </a:spcBef>
        <a:buFont typeface="Arial" panose="020B0604020202020204" pitchFamily="34" charset="0"/>
        <a:buChar char="•"/>
        <a:defRPr sz="5800" kern="1200">
          <a:solidFill>
            <a:schemeClr val="tx1"/>
          </a:solidFill>
          <a:latin typeface="+mn-lt"/>
          <a:ea typeface="+mn-ea"/>
          <a:cs typeface="+mn-cs"/>
        </a:defRPr>
      </a:lvl5pPr>
      <a:lvl6pPr marL="8118839" indent="-738076" algn="l" defTabSz="2952305" rtl="0" eaLnBrk="1" latinLnBrk="0" hangingPunct="1">
        <a:lnSpc>
          <a:spcPct val="90000"/>
        </a:lnSpc>
        <a:spcBef>
          <a:spcPts val="1614"/>
        </a:spcBef>
        <a:buFont typeface="Arial" panose="020B0604020202020204" pitchFamily="34" charset="0"/>
        <a:buChar char="•"/>
        <a:defRPr sz="5800" kern="1200">
          <a:solidFill>
            <a:schemeClr val="tx1"/>
          </a:solidFill>
          <a:latin typeface="+mn-lt"/>
          <a:ea typeface="+mn-ea"/>
          <a:cs typeface="+mn-cs"/>
        </a:defRPr>
      </a:lvl6pPr>
      <a:lvl7pPr marL="9594991" indent="-738076" algn="l" defTabSz="2952305" rtl="0" eaLnBrk="1" latinLnBrk="0" hangingPunct="1">
        <a:lnSpc>
          <a:spcPct val="90000"/>
        </a:lnSpc>
        <a:spcBef>
          <a:spcPts val="1614"/>
        </a:spcBef>
        <a:buFont typeface="Arial" panose="020B0604020202020204" pitchFamily="34" charset="0"/>
        <a:buChar char="•"/>
        <a:defRPr sz="5800" kern="1200">
          <a:solidFill>
            <a:schemeClr val="tx1"/>
          </a:solidFill>
          <a:latin typeface="+mn-lt"/>
          <a:ea typeface="+mn-ea"/>
          <a:cs typeface="+mn-cs"/>
        </a:defRPr>
      </a:lvl7pPr>
      <a:lvl8pPr marL="11071144" indent="-738076" algn="l" defTabSz="2952305" rtl="0" eaLnBrk="1" latinLnBrk="0" hangingPunct="1">
        <a:lnSpc>
          <a:spcPct val="90000"/>
        </a:lnSpc>
        <a:spcBef>
          <a:spcPts val="1614"/>
        </a:spcBef>
        <a:buFont typeface="Arial" panose="020B0604020202020204" pitchFamily="34" charset="0"/>
        <a:buChar char="•"/>
        <a:defRPr sz="5800" kern="1200">
          <a:solidFill>
            <a:schemeClr val="tx1"/>
          </a:solidFill>
          <a:latin typeface="+mn-lt"/>
          <a:ea typeface="+mn-ea"/>
          <a:cs typeface="+mn-cs"/>
        </a:defRPr>
      </a:lvl8pPr>
      <a:lvl9pPr marL="12547296" indent="-738076" algn="l" defTabSz="2952305" rtl="0" eaLnBrk="1" latinLnBrk="0" hangingPunct="1">
        <a:lnSpc>
          <a:spcPct val="90000"/>
        </a:lnSpc>
        <a:spcBef>
          <a:spcPts val="1614"/>
        </a:spcBef>
        <a:buFont typeface="Arial" panose="020B0604020202020204" pitchFamily="34" charset="0"/>
        <a:buChar char="•"/>
        <a:defRPr sz="5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952305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1pPr>
      <a:lvl2pPr marL="1476152" algn="l" defTabSz="2952305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2pPr>
      <a:lvl3pPr marL="2952305" algn="l" defTabSz="2952305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3pPr>
      <a:lvl4pPr marL="4428457" algn="l" defTabSz="2952305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4pPr>
      <a:lvl5pPr marL="5904610" algn="l" defTabSz="2952305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5pPr>
      <a:lvl6pPr marL="7380762" algn="l" defTabSz="2952305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6pPr>
      <a:lvl7pPr marL="8856915" algn="l" defTabSz="2952305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7pPr>
      <a:lvl8pPr marL="10333067" algn="l" defTabSz="2952305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8pPr>
      <a:lvl9pPr marL="11809220" algn="l" defTabSz="2952305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8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7940358" y="14424619"/>
            <a:ext cx="6102253" cy="29008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11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15139987" y="3466386"/>
            <a:ext cx="6102253" cy="94368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940358" y="3466386"/>
            <a:ext cx="6102253" cy="94368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22215158" y="3466386"/>
            <a:ext cx="6102253" cy="94368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824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15158" y="12903200"/>
            <a:ext cx="8349404" cy="9515366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996051" y="-1"/>
            <a:ext cx="6125063" cy="12903201"/>
          </a:xfrm>
          <a:prstGeom prst="rect">
            <a:avLst/>
          </a:prstGeom>
          <a:solidFill>
            <a:srgbClr val="FFCC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0879" tIns="105439" rIns="210879" bIns="105439" rtlCol="0" anchor="ctr"/>
          <a:lstStyle/>
          <a:p>
            <a:pPr algn="ctr"/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0" y="1059333"/>
            <a:ext cx="30279975" cy="1743459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0879" tIns="105439" rIns="210879" bIns="105439"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996052" y="114480"/>
            <a:ext cx="4890548" cy="766935"/>
          </a:xfrm>
          <a:prstGeom prst="rect">
            <a:avLst/>
          </a:prstGeom>
          <a:noFill/>
        </p:spPr>
        <p:txBody>
          <a:bodyPr wrap="square" lIns="210879" tIns="105439" rIns="210879" bIns="105439" rtlCol="0">
            <a:spAutoFit/>
          </a:bodyPr>
          <a:lstStyle/>
          <a:p>
            <a:pPr algn="ctr"/>
            <a:r>
              <a:rPr lang="ru-RU" sz="3600" dirty="0">
                <a:latin typeface="Gabriola" pitchFamily="82" charset="0"/>
                <a:cs typeface="Times New Roman" pitchFamily="18" charset="0"/>
              </a:rPr>
              <a:t>МБОУ ООШИ №22 </a:t>
            </a:r>
            <a:r>
              <a:rPr lang="ru-RU" sz="3600" dirty="0" err="1">
                <a:latin typeface="Gabriola" pitchFamily="82" charset="0"/>
                <a:cs typeface="Times New Roman" pitchFamily="18" charset="0"/>
              </a:rPr>
              <a:t>г.Томска</a:t>
            </a:r>
            <a:endParaRPr lang="ru-RU" sz="3600" dirty="0">
              <a:latin typeface="Gabriola" pitchFamily="82" charset="0"/>
              <a:cs typeface="Times New Roman" pitchFamily="18" charset="0"/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1346682" y="6172314"/>
            <a:ext cx="5423799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402938" y="3466386"/>
            <a:ext cx="5550164" cy="2705928"/>
          </a:xfrm>
          <a:prstGeom prst="rect">
            <a:avLst/>
          </a:prstGeom>
          <a:noFill/>
        </p:spPr>
        <p:txBody>
          <a:bodyPr wrap="square" lIns="210879" tIns="105439" rIns="210879" bIns="105439" rtlCol="0">
            <a:spAutoFit/>
          </a:bodyPr>
          <a:lstStyle/>
          <a:p>
            <a:pPr algn="ctr"/>
            <a:r>
              <a:rPr lang="ru-RU" sz="6600" b="1" dirty="0">
                <a:latin typeface="Gabriola" pitchFamily="82" charset="0"/>
              </a:rPr>
              <a:t>ПОДВЕДЕНИЕ </a:t>
            </a:r>
            <a:br>
              <a:rPr lang="ru-RU" sz="6600" b="1" dirty="0">
                <a:latin typeface="Gabriola" pitchFamily="82" charset="0"/>
              </a:rPr>
            </a:br>
            <a:r>
              <a:rPr lang="ru-RU" sz="9600" b="1" dirty="0">
                <a:latin typeface="Gabriola" pitchFamily="82" charset="0"/>
              </a:rPr>
              <a:t>ИТОГОВ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0" y="746061"/>
            <a:ext cx="30279975" cy="2136541"/>
          </a:xfrm>
          <a:prstGeom prst="rect">
            <a:avLst/>
          </a:prstGeom>
          <a:noFill/>
        </p:spPr>
        <p:txBody>
          <a:bodyPr wrap="square" lIns="210879" tIns="105439" rIns="210879" bIns="105439" rtlCol="0">
            <a:spAutoFit/>
          </a:bodyPr>
          <a:lstStyle/>
          <a:p>
            <a:pPr algn="ctr"/>
            <a:r>
              <a:rPr lang="ru-RU" sz="12500" dirty="0" smtClean="0">
                <a:solidFill>
                  <a:schemeClr val="bg1"/>
                </a:solidFill>
                <a:latin typeface="Gabriola" pitchFamily="82" charset="0"/>
              </a:rPr>
              <a:t>«350-летие со дня рождения Петра </a:t>
            </a:r>
            <a:r>
              <a:rPr lang="en-US" sz="12500" dirty="0" smtClean="0">
                <a:solidFill>
                  <a:schemeClr val="bg1"/>
                </a:solidFill>
                <a:latin typeface="Gabriola" pitchFamily="82" charset="0"/>
              </a:rPr>
              <a:t>I</a:t>
            </a:r>
            <a:r>
              <a:rPr lang="ru-RU" sz="12500" dirty="0" smtClean="0">
                <a:solidFill>
                  <a:schemeClr val="bg1"/>
                </a:solidFill>
                <a:latin typeface="Gabriola" pitchFamily="82" charset="0"/>
              </a:rPr>
              <a:t>»</a:t>
            </a:r>
            <a:endParaRPr lang="ru-RU" sz="12500" dirty="0">
              <a:solidFill>
                <a:schemeClr val="bg1"/>
              </a:solidFill>
              <a:latin typeface="Gabriola" pitchFamily="82" charset="0"/>
            </a:endParaRPr>
          </a:p>
        </p:txBody>
      </p:sp>
      <p:pic>
        <p:nvPicPr>
          <p:cNvPr id="21" name="Рисунок 20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94702" l="562" r="9550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6599" y="131772"/>
            <a:ext cx="1066502" cy="852017"/>
          </a:xfrm>
          <a:prstGeom prst="rect">
            <a:avLst/>
          </a:prstGeom>
        </p:spPr>
      </p:pic>
      <p:cxnSp>
        <p:nvCxnSpPr>
          <p:cNvPr id="20" name="Прямая соединительная линия 19"/>
          <p:cNvCxnSpPr/>
          <p:nvPr/>
        </p:nvCxnSpPr>
        <p:spPr>
          <a:xfrm>
            <a:off x="15479213" y="4234584"/>
            <a:ext cx="5423799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8279584" y="4234584"/>
            <a:ext cx="5423799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22554384" y="4234584"/>
            <a:ext cx="5423799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Рисунок 5"/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000" b="90000" l="10000" r="90000">
                        <a14:foregroundMark x1="36538" y1="46411" x2="36538" y2="46411"/>
                        <a14:foregroundMark x1="46923" y1="45933" x2="46923" y2="45933"/>
                        <a14:foregroundMark x1="45385" y1="63636" x2="45385" y2="63636"/>
                        <a14:foregroundMark x1="42692" y1="68421" x2="42692" y2="68421"/>
                        <a14:foregroundMark x1="40000" y1="71292" x2="40000" y2="71292"/>
                        <a14:foregroundMark x1="33462" y1="55024" x2="33462" y2="55024"/>
                        <a14:foregroundMark x1="34231" y1="51196" x2="34231" y2="51196"/>
                        <a14:foregroundMark x1="50769" y1="52153" x2="50769" y2="52153"/>
                        <a14:foregroundMark x1="53846" y1="52153" x2="53846" y2="52153"/>
                        <a14:foregroundMark x1="49231" y1="65550" x2="49231" y2="65550"/>
                        <a14:foregroundMark x1="54231" y1="66986" x2="54231" y2="66986"/>
                        <a14:foregroundMark x1="60385" y1="65550" x2="60385" y2="65550"/>
                        <a14:foregroundMark x1="62308" y1="64115" x2="62308" y2="64115"/>
                        <a14:foregroundMark x1="34615" y1="84211" x2="34615" y2="84211"/>
                        <a14:foregroundMark x1="30385" y1="88038" x2="30385" y2="88038"/>
                        <a14:foregroundMark x1="28077" y1="87560" x2="28077" y2="87560"/>
                        <a14:foregroundMark x1="28462" y1="85646" x2="28462" y2="85646"/>
                        <a14:foregroundMark x1="31923" y1="86603" x2="31923" y2="8660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97184" y="12222858"/>
            <a:ext cx="845056" cy="680342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000" b="90000" l="10000" r="90000">
                        <a14:foregroundMark x1="36538" y1="46411" x2="36538" y2="46411"/>
                        <a14:foregroundMark x1="46923" y1="45933" x2="46923" y2="45933"/>
                        <a14:foregroundMark x1="45385" y1="63636" x2="45385" y2="63636"/>
                        <a14:foregroundMark x1="42692" y1="68421" x2="42692" y2="68421"/>
                        <a14:foregroundMark x1="40000" y1="71292" x2="40000" y2="71292"/>
                        <a14:foregroundMark x1="33462" y1="55024" x2="33462" y2="55024"/>
                        <a14:foregroundMark x1="34231" y1="51196" x2="34231" y2="51196"/>
                        <a14:foregroundMark x1="50769" y1="52153" x2="50769" y2="52153"/>
                        <a14:foregroundMark x1="53846" y1="52153" x2="53846" y2="52153"/>
                        <a14:foregroundMark x1="49231" y1="65550" x2="49231" y2="65550"/>
                        <a14:foregroundMark x1="54231" y1="66986" x2="54231" y2="66986"/>
                        <a14:foregroundMark x1="60385" y1="65550" x2="60385" y2="65550"/>
                        <a14:foregroundMark x1="62308" y1="64115" x2="62308" y2="64115"/>
                        <a14:foregroundMark x1="34615" y1="84211" x2="34615" y2="84211"/>
                        <a14:foregroundMark x1="30385" y1="88038" x2="30385" y2="88038"/>
                        <a14:foregroundMark x1="28077" y1="87560" x2="28077" y2="87560"/>
                        <a14:foregroundMark x1="28462" y1="85646" x2="28462" y2="85646"/>
                        <a14:foregroundMark x1="31923" y1="86603" x2="31923" y2="8660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02455" y="12222858"/>
            <a:ext cx="845056" cy="680342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000" b="90000" l="10000" r="90000">
                        <a14:foregroundMark x1="36538" y1="46411" x2="36538" y2="46411"/>
                        <a14:foregroundMark x1="46923" y1="45933" x2="46923" y2="45933"/>
                        <a14:foregroundMark x1="45385" y1="63636" x2="45385" y2="63636"/>
                        <a14:foregroundMark x1="42692" y1="68421" x2="42692" y2="68421"/>
                        <a14:foregroundMark x1="40000" y1="71292" x2="40000" y2="71292"/>
                        <a14:foregroundMark x1="33462" y1="55024" x2="33462" y2="55024"/>
                        <a14:foregroundMark x1="34231" y1="51196" x2="34231" y2="51196"/>
                        <a14:foregroundMark x1="50769" y1="52153" x2="50769" y2="52153"/>
                        <a14:foregroundMark x1="53846" y1="52153" x2="53846" y2="52153"/>
                        <a14:foregroundMark x1="49231" y1="65550" x2="49231" y2="65550"/>
                        <a14:foregroundMark x1="54231" y1="66986" x2="54231" y2="66986"/>
                        <a14:foregroundMark x1="60385" y1="65550" x2="60385" y2="65550"/>
                        <a14:foregroundMark x1="62308" y1="64115" x2="62308" y2="64115"/>
                        <a14:foregroundMark x1="34615" y1="84211" x2="34615" y2="84211"/>
                        <a14:foregroundMark x1="30385" y1="88038" x2="30385" y2="88038"/>
                        <a14:foregroundMark x1="28077" y1="87560" x2="28077" y2="87560"/>
                        <a14:foregroundMark x1="28462" y1="85646" x2="28462" y2="85646"/>
                        <a14:foregroundMark x1="31923" y1="86603" x2="31923" y2="8660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97555" y="12184813"/>
            <a:ext cx="845056" cy="680342"/>
          </a:xfrm>
          <a:prstGeom prst="rect">
            <a:avLst/>
          </a:prstGeom>
        </p:spPr>
      </p:pic>
      <p:sp>
        <p:nvSpPr>
          <p:cNvPr id="62" name="Прямоугольник 61"/>
          <p:cNvSpPr/>
          <p:nvPr/>
        </p:nvSpPr>
        <p:spPr>
          <a:xfrm>
            <a:off x="7940356" y="18210556"/>
            <a:ext cx="6102253" cy="29008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1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3" name="Прямоугольник 62"/>
          <p:cNvSpPr/>
          <p:nvPr/>
        </p:nvSpPr>
        <p:spPr>
          <a:xfrm>
            <a:off x="15139984" y="14424619"/>
            <a:ext cx="6102253" cy="29008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1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4" name="Прямоугольник 63"/>
          <p:cNvSpPr/>
          <p:nvPr/>
        </p:nvSpPr>
        <p:spPr>
          <a:xfrm>
            <a:off x="15139983" y="18210555"/>
            <a:ext cx="6102253" cy="29008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1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5" name="Прямоугольник 64"/>
          <p:cNvSpPr/>
          <p:nvPr/>
        </p:nvSpPr>
        <p:spPr>
          <a:xfrm>
            <a:off x="1007455" y="18210554"/>
            <a:ext cx="6102253" cy="29008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2800" dirty="0" smtClean="0">
                <a:solidFill>
                  <a:schemeClr val="tx1"/>
                </a:solidFill>
                <a:latin typeface="Gabriola" panose="04040605051002020D02" pitchFamily="82" charset="0"/>
                <a:cs typeface="Times New Roman" panose="02020603050405020304" pitchFamily="18" charset="0"/>
              </a:rPr>
              <a:t>)</a:t>
            </a:r>
            <a:endParaRPr lang="ru-RU" sz="2800" dirty="0">
              <a:solidFill>
                <a:schemeClr val="tx1"/>
              </a:solidFill>
              <a:latin typeface="Gabriola" panose="04040605051002020D02" pitchFamily="82" charset="0"/>
              <a:cs typeface="Times New Roman" panose="02020603050405020304" pitchFamily="18" charset="0"/>
            </a:endParaRPr>
          </a:p>
        </p:txBody>
      </p:sp>
      <p:graphicFrame>
        <p:nvGraphicFramePr>
          <p:cNvPr id="24" name="Таблица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4933266"/>
              </p:ext>
            </p:extLst>
          </p:nvPr>
        </p:nvGraphicFramePr>
        <p:xfrm>
          <a:off x="1310618" y="6469140"/>
          <a:ext cx="5495925" cy="6837786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5495925"/>
              </a:tblGrid>
              <a:tr h="6837786">
                <a:tc>
                  <a:txBody>
                    <a:bodyPr/>
                    <a:lstStyle/>
                    <a:p>
                      <a:pPr algn="ctr"/>
                      <a:r>
                        <a:rPr lang="ru-RU" sz="24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0" name="Прямоугольник 39"/>
          <p:cNvSpPr/>
          <p:nvPr/>
        </p:nvSpPr>
        <p:spPr>
          <a:xfrm>
            <a:off x="1018861" y="14424618"/>
            <a:ext cx="6102253" cy="29008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История в загадках. Петр I. Царь-реформатор</a:t>
            </a:r>
            <a:r>
              <a:rPr lang="ru-RU" sz="1200" dirty="0"/>
              <a:t/>
            </a:r>
            <a:br>
              <a:rPr lang="ru-RU" sz="1200" dirty="0"/>
            </a:br>
            <a:endParaRPr lang="ru-RU" sz="1200" dirty="0">
              <a:solidFill>
                <a:schemeClr val="tx1"/>
              </a:solidFill>
            </a:endParaRPr>
          </a:p>
          <a:p>
            <a:pPr algn="ctr"/>
            <a:endParaRPr lang="ru-RU" sz="1200" dirty="0" smtClean="0">
              <a:solidFill>
                <a:schemeClr val="tx1"/>
              </a:solidFill>
            </a:endParaRPr>
          </a:p>
          <a:p>
            <a:pPr algn="ctr"/>
            <a:endParaRPr lang="ru-RU" sz="1200" dirty="0">
              <a:solidFill>
                <a:schemeClr val="tx1"/>
              </a:solidFill>
            </a:endParaRPr>
          </a:p>
          <a:p>
            <a:pPr algn="ctr"/>
            <a:endParaRPr lang="ru-RU" sz="1200" dirty="0" smtClean="0">
              <a:solidFill>
                <a:schemeClr val="tx1"/>
              </a:solidFill>
            </a:endParaRPr>
          </a:p>
          <a:p>
            <a:pPr algn="ctr"/>
            <a:endParaRPr lang="ru-RU" sz="1200" dirty="0">
              <a:solidFill>
                <a:schemeClr val="tx1"/>
              </a:solidFill>
            </a:endParaRPr>
          </a:p>
          <a:p>
            <a:pPr algn="ctr"/>
            <a:endParaRPr lang="ru-RU" sz="1200" dirty="0" smtClean="0">
              <a:solidFill>
                <a:schemeClr val="tx1"/>
              </a:solidFill>
            </a:endParaRPr>
          </a:p>
          <a:p>
            <a:pPr algn="ctr"/>
            <a:endParaRPr lang="ru-RU" sz="1200" dirty="0">
              <a:solidFill>
                <a:schemeClr val="tx1"/>
              </a:solidFill>
            </a:endParaRPr>
          </a:p>
          <a:p>
            <a:pPr algn="ctr"/>
            <a:endParaRPr lang="ru-RU" sz="1200" dirty="0" smtClean="0">
              <a:solidFill>
                <a:schemeClr val="tx1"/>
              </a:solidFill>
            </a:endParaRPr>
          </a:p>
          <a:p>
            <a:pPr algn="ctr"/>
            <a:endParaRPr lang="ru-RU" sz="1200" dirty="0">
              <a:solidFill>
                <a:schemeClr val="tx1"/>
              </a:solidFill>
            </a:endParaRPr>
          </a:p>
          <a:p>
            <a:pPr algn="ctr"/>
            <a:endParaRPr lang="ru-RU" sz="1200" dirty="0" smtClean="0">
              <a:solidFill>
                <a:schemeClr val="tx1"/>
              </a:solidFill>
            </a:endParaRPr>
          </a:p>
          <a:p>
            <a:pPr algn="ctr"/>
            <a:endParaRPr lang="ru-RU" sz="1200" dirty="0">
              <a:solidFill>
                <a:schemeClr val="tx1"/>
              </a:solidFill>
            </a:endParaRPr>
          </a:p>
          <a:p>
            <a:pPr algn="ctr"/>
            <a:endParaRPr lang="ru-RU" sz="1200" dirty="0" smtClean="0">
              <a:solidFill>
                <a:schemeClr val="tx1"/>
              </a:solidFill>
            </a:endParaRPr>
          </a:p>
          <a:p>
            <a:pPr algn="ctr"/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9518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338</TotalTime>
  <Words>25</Words>
  <Application>Microsoft Office PowerPoint</Application>
  <PresentationFormat>Произвольный</PresentationFormat>
  <Paragraphs>19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Gabriola</vt:lpstr>
      <vt:lpstr>Times New Roman</vt:lpstr>
      <vt:lpstr>Тема Office</vt:lpstr>
      <vt:lpstr>Презентация PowerPoint</vt:lpstr>
    </vt:vector>
  </TitlesOfParts>
  <Company>МБОУ ООШИ № 22 г. Томска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Учителя</dc:creator>
  <cp:lastModifiedBy>Лада</cp:lastModifiedBy>
  <cp:revision>42</cp:revision>
  <dcterms:created xsi:type="dcterms:W3CDTF">2022-03-03T02:41:40Z</dcterms:created>
  <dcterms:modified xsi:type="dcterms:W3CDTF">2022-04-03T04:38:56Z</dcterms:modified>
</cp:coreProperties>
</file>