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0" r:id="rId3"/>
    <p:sldId id="266" r:id="rId4"/>
    <p:sldId id="267" r:id="rId5"/>
    <p:sldId id="268" r:id="rId6"/>
    <p:sldId id="269" r:id="rId7"/>
    <p:sldId id="270" r:id="rId8"/>
    <p:sldId id="265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DA881-093F-46AF-9C5D-541488EC6C1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A970A-CD42-4DD6-98E2-160831F4E4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670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B98493-F578-4990-9C68-286B6E2810B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81D69E-8831-4ADD-84A6-F454FA357C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добро пожаловать обратно в школу дизайн | PosterMyW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5754"/>
            <a:ext cx="5544616" cy="554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52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0"/>
            <a:ext cx="66444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>
                <a:latin typeface="Times New Roman" pitchFamily="18" charset="0"/>
                <a:cs typeface="Times New Roman" pitchFamily="18" charset="0"/>
              </a:rPr>
              <a:t>Practise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with today’s date.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5815" y="1484784"/>
            <a:ext cx="9283824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What’s the date today?</a:t>
            </a:r>
          </a:p>
          <a:p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        -  It’s the … of September.</a:t>
            </a:r>
          </a:p>
          <a:p>
            <a:endParaRPr lang="en-US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2. When is your birthday? </a:t>
            </a:r>
          </a:p>
          <a:p>
            <a:r>
              <a:rPr lang="en-US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        -  It’s </a:t>
            </a:r>
            <a:r>
              <a:rPr lang="en-US" sz="5400" u="sng" dirty="0" smtClean="0">
                <a:latin typeface="Times New Roman" pitchFamily="18" charset="0"/>
                <a:cs typeface="Times New Roman" pitchFamily="18" charset="0"/>
              </a:rPr>
              <a:t>on the fifth of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May.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6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Порядковые числительные - английский язык, презент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Порядковые числительные - английский язык, презентаци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Порядковые числительные - английский язык, презентаци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Порядковые числительные - английский язык, презентации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Порядковые числительные - английский язык, презентации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Презентация для урока английского языка по теме &amp;quot; Порядковые числительные&amp;quot;  - английский язык, презентации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Упражнения на порядковые числительные с ответ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4646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69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7439"/>
            <a:ext cx="94445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Порядковые числительные образуются от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количественных числительных путем 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рибавления: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окончания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1878" y="900378"/>
            <a:ext cx="12795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9589" y="3212976"/>
            <a:ext cx="94836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seven–</a:t>
            </a:r>
            <a:r>
              <a:rPr lang="en-US" sz="9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seven</a:t>
            </a:r>
            <a:r>
              <a:rPr lang="en-US" sz="9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2210961"/>
            <a:ext cx="2157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артикля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1772816"/>
            <a:ext cx="5886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69293" y="2000078"/>
            <a:ext cx="18261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the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4770763"/>
            <a:ext cx="88129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(семь - седьмой)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27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252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 составных порядковых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числительных </a:t>
            </a:r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окончание </a:t>
            </a:r>
            <a:r>
              <a:rPr lang="en-US" sz="5400" b="1" u="sng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5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присоединяется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 последнему слову: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73016"/>
            <a:ext cx="8975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twenty-four – </a:t>
            </a:r>
            <a:r>
              <a:rPr lang="en-US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twenty-four</a:t>
            </a:r>
            <a:r>
              <a:rPr lang="en-US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8520" y="4486006"/>
            <a:ext cx="98439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(двадцать четыре–двадцать четвертый)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0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0818" y="0"/>
            <a:ext cx="91548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Десятки, оканчивающиеся на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букву </a:t>
            </a:r>
            <a:r>
              <a:rPr lang="en-US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меняют ее на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5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35" y="2722567"/>
            <a:ext cx="88761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inet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ninet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ieth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35" y="4005064"/>
            <a:ext cx="93433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(девяносто - девяностый)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0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6647" y="548680"/>
            <a:ext cx="8827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Порядковые числительные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1520" y="2788186"/>
            <a:ext cx="94836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seven–</a:t>
            </a:r>
            <a:r>
              <a:rPr lang="en-US" sz="9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seven</a:t>
            </a:r>
            <a:r>
              <a:rPr lang="en-US" sz="9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149080"/>
            <a:ext cx="88129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(семь - седьмой)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65" y="1556792"/>
            <a:ext cx="82468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Артикль </a:t>
            </a:r>
            <a:r>
              <a:rPr lang="en-US" sz="4800" b="1" u="sng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+ окончание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u="sng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endParaRPr lang="ru-RU" sz="4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37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964" y="116632"/>
            <a:ext cx="91031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составных числительных окончание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 последнему слову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0790" y="1461098"/>
            <a:ext cx="8975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twenty-four – </a:t>
            </a:r>
            <a:r>
              <a:rPr lang="en-US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twenty-four</a:t>
            </a:r>
            <a:r>
              <a:rPr lang="en-US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35093" y="2286229"/>
            <a:ext cx="98439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(двадцать четыре–двадцать четвертый)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65" y="3501008"/>
            <a:ext cx="93060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3. Окончание </a:t>
            </a: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меняется на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</a:t>
            </a:r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489" y="4437112"/>
            <a:ext cx="88761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inet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ninet</a:t>
            </a:r>
            <a:r>
              <a:rPr lang="en-US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ieth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0790" y="5661248"/>
            <a:ext cx="38074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(90 </a:t>
            </a: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- 90ый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4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Упражнения &amp;quot;Порядковые числительные&amp;quot; (с ответами) - Английский язык по  Скайп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25"/>
            <a:ext cx="2843808" cy="199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64287"/>
            <a:ext cx="38215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ИСКЛЮЧЕНИЯ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04965"/>
            <a:ext cx="9400074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Первый – 1</a:t>
            </a:r>
            <a:r>
              <a:rPr lang="en-US" sz="4800" baseline="30000" dirty="0" err="1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– the first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Второй – 2</a:t>
            </a:r>
            <a:r>
              <a:rPr lang="en-US" sz="4800" baseline="30000" dirty="0" err="1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– the second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Третий –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– the third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Пятый – 5</a:t>
            </a:r>
            <a:r>
              <a:rPr lang="en-US" sz="4800" baseline="30000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– the fifth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Девятый –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– the ninth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выпадает буква 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Двенадцатый –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the 12</a:t>
            </a:r>
            <a:r>
              <a:rPr lang="en-US" sz="4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– the twelfth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меняется на </a:t>
            </a:r>
            <a:r>
              <a:rPr lang="en-US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4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822" y="734052"/>
            <a:ext cx="900079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What’s the date today?</a:t>
            </a:r>
          </a:p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lang="en-US" sz="6600" u="sng" dirty="0" smtClean="0">
                <a:latin typeface="Times New Roman" pitchFamily="18" charset="0"/>
                <a:cs typeface="Times New Roman" pitchFamily="18" charset="0"/>
              </a:rPr>
              <a:t>the first of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September.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661" y="3501008"/>
            <a:ext cx="942982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Какое сегодня число?</a:t>
            </a:r>
          </a:p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Сегодня первое сентября.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8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159</TotalTime>
  <Words>225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28</cp:revision>
  <dcterms:created xsi:type="dcterms:W3CDTF">2021-07-15T12:30:28Z</dcterms:created>
  <dcterms:modified xsi:type="dcterms:W3CDTF">2022-04-03T12:37:03Z</dcterms:modified>
</cp:coreProperties>
</file>