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6" r:id="rId1"/>
  </p:sldMasterIdLst>
  <p:sldIdLst>
    <p:sldId id="256" r:id="rId2"/>
    <p:sldId id="265" r:id="rId3"/>
    <p:sldId id="266" r:id="rId4"/>
    <p:sldId id="267" r:id="rId5"/>
    <p:sldId id="268" r:id="rId6"/>
    <p:sldId id="263" r:id="rId7"/>
    <p:sldId id="269" r:id="rId8"/>
    <p:sldId id="272" r:id="rId9"/>
    <p:sldId id="258" r:id="rId10"/>
    <p:sldId id="270" r:id="rId11"/>
    <p:sldId id="262" r:id="rId12"/>
    <p:sldId id="271" r:id="rId13"/>
    <p:sldId id="259" r:id="rId14"/>
    <p:sldId id="273" r:id="rId15"/>
    <p:sldId id="260" r:id="rId16"/>
    <p:sldId id="274" r:id="rId17"/>
    <p:sldId id="261" r:id="rId18"/>
    <p:sldId id="275" r:id="rId19"/>
    <p:sldId id="276" r:id="rId20"/>
    <p:sldId id="279" r:id="rId21"/>
    <p:sldId id="280" r:id="rId22"/>
    <p:sldId id="277" r:id="rId23"/>
    <p:sldId id="278" r:id="rId24"/>
    <p:sldId id="264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798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2170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606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951275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61745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8906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89181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708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91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412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1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3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05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61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245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65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7B589-FD4B-7E46-869A-CBADC5FC564E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00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7750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6470" y="802298"/>
            <a:ext cx="9575074" cy="2071531"/>
          </a:xfrm>
        </p:spPr>
        <p:txBody>
          <a:bodyPr/>
          <a:lstStyle/>
          <a:p>
            <a:pPr algn="ctr"/>
            <a:r>
              <a:rPr lang="ru-RU" b="1" dirty="0"/>
              <a:t>познакомьте меня с вашей грамотой  </a:t>
            </a:r>
          </a:p>
        </p:txBody>
      </p:sp>
    </p:spTree>
    <p:extLst>
      <p:ext uri="{BB962C8B-B14F-4D97-AF65-F5344CB8AC3E}">
        <p14:creationId xmlns:p14="http://schemas.microsoft.com/office/powerpoint/2010/main" val="2368738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606713-B28D-4182-8C7D-1432CA0979AE}"/>
              </a:ext>
            </a:extLst>
          </p:cNvPr>
          <p:cNvSpPr txBox="1"/>
          <p:nvPr/>
        </p:nvSpPr>
        <p:spPr>
          <a:xfrm>
            <a:off x="0" y="0"/>
            <a:ext cx="12192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АЛФАВИТ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исполняют песню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Р.Паулса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стихи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И.Резника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«Алфавит»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Кукла с эмоцией страха.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Какое настроение у Грамотея?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 детей.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944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6470" y="802298"/>
            <a:ext cx="9575074" cy="2071531"/>
          </a:xfrm>
        </p:spPr>
        <p:txBody>
          <a:bodyPr/>
          <a:lstStyle/>
          <a:p>
            <a:pPr algn="ctr"/>
            <a:r>
              <a:rPr lang="ru-RU" b="1" dirty="0"/>
              <a:t>Мне страшно интересно</a:t>
            </a:r>
          </a:p>
        </p:txBody>
      </p:sp>
    </p:spTree>
    <p:extLst>
      <p:ext uri="{BB962C8B-B14F-4D97-AF65-F5344CB8AC3E}">
        <p14:creationId xmlns:p14="http://schemas.microsoft.com/office/powerpoint/2010/main" val="248387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4AF359-F696-4E9D-81A6-F69322B99C64}"/>
              </a:ext>
            </a:extLst>
          </p:cNvPr>
          <p:cNvSpPr txBox="1"/>
          <p:nvPr/>
        </p:nvSpPr>
        <p:spPr>
          <a:xfrm>
            <a:off x="0" y="0"/>
            <a:ext cx="12192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МНЕ СТРАШНО ИНТЕРЕСНО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Тогда слушай дальше. Из чего состоит наша речь? (ответы детей)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бывают предложения?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485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i1abbnckbmcl9fb.xn--p1ai/%D1%81%D1%82%D0%B0%D1%82%D1%8C%D0%B8/626029/img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1395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154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4E034F-EC4B-402B-BA1C-6D8FE72FDF0E}"/>
              </a:ext>
            </a:extLst>
          </p:cNvPr>
          <p:cNvSpPr txBox="1"/>
          <p:nvPr/>
        </p:nvSpPr>
        <p:spPr>
          <a:xfrm>
            <a:off x="0" y="1"/>
            <a:ext cx="12192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КАРТИНКА И СХЕМЫ ПРЕДЛОЖЕНИЙ К НЕЙ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Составим предложение по схемам на экране и картинке. (составляют)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обозначает высокая палочка в начале предложения? (ответы)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еще мы пишем с большой буквы? (ответы)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Посмотрите на лицо нашего Грамотея?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Он злиться, гневается.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041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530" y="841730"/>
            <a:ext cx="9575075" cy="173165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Мои предложения не понимают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9530" y="3761646"/>
            <a:ext cx="9575075" cy="1489623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/>
              <a:t>Помогите</a:t>
            </a:r>
          </a:p>
        </p:txBody>
      </p:sp>
    </p:spTree>
    <p:extLst>
      <p:ext uri="{BB962C8B-B14F-4D97-AF65-F5344CB8AC3E}">
        <p14:creationId xmlns:p14="http://schemas.microsoft.com/office/powerpoint/2010/main" val="3000020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E5BBC8-4359-4445-96AB-6A9D70A65921}"/>
              </a:ext>
            </a:extLst>
          </p:cNvPr>
          <p:cNvSpPr txBox="1"/>
          <p:nvPr/>
        </p:nvSpPr>
        <p:spPr>
          <a:xfrm>
            <a:off x="0" y="0"/>
            <a:ext cx="12192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       Мои предложения не понимают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Помогите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Ребята, предложения нашего друга начинаются с большой. А чего не хватает? (ответ)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Посмотри, Грамотей, как расставят знаки препинания ребята и как изменится интонационная выразительность.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У ДОСКИ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Опять что-то не так у Грамотея. Какое у него настроение?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Он удивлен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868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343" y="815605"/>
            <a:ext cx="9692640" cy="1039321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Как понять ваши слова?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0343" y="2421531"/>
            <a:ext cx="9692640" cy="2085155"/>
          </a:xfrm>
        </p:spPr>
        <p:txBody>
          <a:bodyPr>
            <a:noAutofit/>
          </a:bodyPr>
          <a:lstStyle/>
          <a:p>
            <a:pPr algn="ctr"/>
            <a:r>
              <a:rPr lang="ru-RU" sz="9600" i="1" dirty="0"/>
              <a:t>ЗАМОК</a:t>
            </a:r>
          </a:p>
        </p:txBody>
      </p:sp>
    </p:spTree>
    <p:extLst>
      <p:ext uri="{BB962C8B-B14F-4D97-AF65-F5344CB8AC3E}">
        <p14:creationId xmlns:p14="http://schemas.microsoft.com/office/powerpoint/2010/main" val="1539523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DC51D5-F985-446F-BF58-2FBDFAA5005C}"/>
              </a:ext>
            </a:extLst>
          </p:cNvPr>
          <p:cNvSpPr txBox="1"/>
          <p:nvPr/>
        </p:nvSpPr>
        <p:spPr>
          <a:xfrm>
            <a:off x="1" y="0"/>
            <a:ext cx="121920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       Как понять ваши слова?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ЗАМОК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Что надо сделать?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Надо правильно поставить ударение.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Слушай и запоминай!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Давайте заучим немножко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Запомним сейчас две строки: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7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98E9D52-114A-4342-8FB1-9EC247EEC62D}"/>
              </a:ext>
            </a:extLst>
          </p:cNvPr>
          <p:cNvSpPr txBox="1"/>
          <p:nvPr/>
        </p:nvSpPr>
        <p:spPr>
          <a:xfrm>
            <a:off x="0" y="0"/>
            <a:ext cx="12192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козлика-рожки и ножки,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А у макарон-рожки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дождя я не размокла,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и сахарная свекла.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Буква с буквою стоит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русский алфавит.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в ушах звенит,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Телефон весь день звонит.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1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7D6BC8-A763-4E25-AF0C-31A2866779B9}"/>
              </a:ext>
            </a:extLst>
          </p:cNvPr>
          <p:cNvSpPr txBox="1"/>
          <p:nvPr/>
        </p:nvSpPr>
        <p:spPr>
          <a:xfrm>
            <a:off x="0" y="0"/>
            <a:ext cx="12192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закрепить программный материал, сделать педагогический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эмоциональным, добиваться активности детей и правильности речи.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411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CECFD59-D6BE-4514-88F9-98CB7E3EE40C}"/>
              </a:ext>
            </a:extLst>
          </p:cNvPr>
          <p:cNvSpPr txBox="1"/>
          <p:nvPr/>
        </p:nvSpPr>
        <p:spPr>
          <a:xfrm>
            <a:off x="0" y="12680"/>
            <a:ext cx="610402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Стоп, ребята, не соваться,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прошу баловаться.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просто не красиво-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Огород зарос крапивой.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Посадили сливы мы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 получим сливовый.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я тебя послушал-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Хочу варенье грушевое.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Нашим куклам за урок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построим новый замок.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вор зайти не смог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Нужен нам дверной замок.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067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7FAD51-2B43-414B-A050-A4D3FFC94E6E}"/>
              </a:ext>
            </a:extLst>
          </p:cNvPr>
          <p:cNvSpPr txBox="1"/>
          <p:nvPr/>
        </p:nvSpPr>
        <p:spPr>
          <a:xfrm>
            <a:off x="0" y="0"/>
            <a:ext cx="1219200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гимнастика: А сейчас по порядку на ритмичную зарядку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космосе летать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Скафандры надо надевать.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Одену Машу, одену Петю,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готовы? Взлетаем, дети!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А сейчас, милый друг, покажут, как из букв можно составить слова.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902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0D16170-0471-4D0B-B685-F6613B8BE059}"/>
              </a:ext>
            </a:extLst>
          </p:cNvPr>
          <p:cNvSpPr txBox="1"/>
          <p:nvPr/>
        </p:nvSpPr>
        <p:spPr>
          <a:xfrm>
            <a:off x="0" y="0"/>
            <a:ext cx="12192000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РАЗДАТОЧНЫМ МАТЕРИАЛОМ.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Дети из букв в тарелочках составляют слова и называют их.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Посмотрите, какое настроение у Грамотея?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Ему грустно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Да, наше путешествие заканчивается. Пришло время отправляться домой. Давайте ,,подарим наши буквы, Грамотею?(дети складывают буквы в волшебную коробку и машут Грамотею, садятся в круг на ковер и заводят моторчики)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0475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5A3C0EE-BF6A-4390-AE80-E8C78835EFF5}"/>
              </a:ext>
            </a:extLst>
          </p:cNvPr>
          <p:cNvSpPr txBox="1"/>
          <p:nvPr/>
        </p:nvSpPr>
        <p:spPr>
          <a:xfrm>
            <a:off x="0" y="1"/>
            <a:ext cx="1219200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галактики нам, братцы,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трудно добираться.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ракете мы помчим-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 вокруг мы оглядим.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Вот впереди видна Земля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Домой вернулись мы, друзья!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Ребята, посмотрите, а коробка-то вместе с нами прилетела.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Прочитайте в ней записка.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читают: ВАМ ИГРА «Читай-ка на шариках»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СКЛАДЫВАЮТ СЛОВА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Давайте дадим попробовать сложить слова нашим гостями и будем прощаться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784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D3157FE-1503-446D-9A7D-9450A59AA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0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20746DD-A1AF-4313-8396-9C6DE3954447}"/>
              </a:ext>
            </a:extLst>
          </p:cNvPr>
          <p:cNvSpPr txBox="1"/>
          <p:nvPr/>
        </p:nvSpPr>
        <p:spPr>
          <a:xfrm>
            <a:off x="0" y="0"/>
            <a:ext cx="1219200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-повторить правильное произношение букв в алфавите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умение составлять цепочку предложений по схемам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-формировать грамотный строй речи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-совершенствовать навык чтения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-определение ударного гласного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-составление слов из букв и слогов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-воспитывать умение слушать товарищей, не перебивать друг друга.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129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4C6C11-C218-46F7-8A7E-6F3559412A1A}"/>
              </a:ext>
            </a:extLst>
          </p:cNvPr>
          <p:cNvSpPr txBox="1"/>
          <p:nvPr/>
        </p:nvSpPr>
        <p:spPr>
          <a:xfrm>
            <a:off x="0" y="0"/>
            <a:ext cx="1230429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Материал: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куклы би-ба-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«эмоции», доска, указка, светящийся шар, схемы предложений, алфавит, буквы, игра «Читай-ка на шариках», волшебная коробка с двойным дном, записка.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378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498DC3-F497-4D1D-B155-DB310992954D}"/>
              </a:ext>
            </a:extLst>
          </p:cNvPr>
          <p:cNvSpPr txBox="1"/>
          <p:nvPr/>
        </p:nvSpPr>
        <p:spPr>
          <a:xfrm>
            <a:off x="1" y="-1"/>
            <a:ext cx="121920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Ребята, сегодня мы отправимся с вами в космическое путешествие на планету Грамматики. Давайте заводить двигатель и проговаривать речевую зарядку. Поехали.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 -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раз  – начинается игра,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 -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- мы взлетаем детвора.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 – рэ –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гудят моторчики с утра,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 –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ры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мы летим, ура, ура!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27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A25561-9A93-426D-9CA6-825E3283D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0902"/>
            <a:ext cx="12191999" cy="693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1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C4FC94-8FF4-41CE-91FB-D25CC5C169BF}"/>
              </a:ext>
            </a:extLst>
          </p:cNvPr>
          <p:cNvSpPr txBox="1"/>
          <p:nvPr/>
        </p:nvSpPr>
        <p:spPr>
          <a:xfrm>
            <a:off x="0" y="0"/>
            <a:ext cx="12192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ВКЛЮЧИТЬ СВЕТЯЩИЙСЯ ШАР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Летит в космической дали,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Стальной корабль вокруг Земли.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хоть малы его окошки,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видно в них, как на ладошке.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посмотрите, за нами кто-то наблюдает.  Это Грамотей, давайте поздороваемся с новым другом, улыбнемся ему. По его эмоциям мы будем видеть его настроение. Какое сейчас у него настроение?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он радуется, улыбается.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давайте прочитаем на экране что он хочет.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860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235E09-01B0-4A0D-B143-B5A61AA00AD6}"/>
              </a:ext>
            </a:extLst>
          </p:cNvPr>
          <p:cNvSpPr txBox="1"/>
          <p:nvPr/>
        </p:nvSpPr>
        <p:spPr>
          <a:xfrm>
            <a:off x="112295" y="1088540"/>
            <a:ext cx="1207970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С чего начнем?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Начнем с алфавита.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35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6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549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</TotalTime>
  <Words>772</Words>
  <Application>Microsoft Office PowerPoint</Application>
  <PresentationFormat>Широкоэкранный</PresentationFormat>
  <Paragraphs>100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Century Gothic</vt:lpstr>
      <vt:lpstr>Times New Roman</vt:lpstr>
      <vt:lpstr>Wingdings 3</vt:lpstr>
      <vt:lpstr>Ион</vt:lpstr>
      <vt:lpstr>познакомьте меня с вашей грамотой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Мне страшно интересно</vt:lpstr>
      <vt:lpstr>Презентация PowerPoint</vt:lpstr>
      <vt:lpstr>Презентация PowerPoint</vt:lpstr>
      <vt:lpstr>Презентация PowerPoint</vt:lpstr>
      <vt:lpstr>Мои предложения не понимают</vt:lpstr>
      <vt:lpstr>Презентация PowerPoint</vt:lpstr>
      <vt:lpstr>Как понять ваши слова?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познакомьте меня с вашей грамотой</dc:title>
  <dc:creator>Sergey Lysov</dc:creator>
  <cp:lastModifiedBy>Sergey Lysov</cp:lastModifiedBy>
  <cp:revision>5</cp:revision>
  <dcterms:created xsi:type="dcterms:W3CDTF">2019-04-11T19:45:13Z</dcterms:created>
  <dcterms:modified xsi:type="dcterms:W3CDTF">2022-04-03T11:42:50Z</dcterms:modified>
</cp:coreProperties>
</file>