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98" y="0"/>
            <a:ext cx="9136101" cy="6858000"/>
          </a:xfrm>
          <a:solidFill>
            <a:srgbClr val="00B050"/>
          </a:solidFill>
        </p:spPr>
        <p:txBody>
          <a:bodyPr>
            <a:normAutofit/>
          </a:bodyPr>
          <a:lstStyle/>
          <a:p>
            <a:r>
              <a:rPr lang="ru-RU" sz="5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Предметно – развивающая среда </a:t>
            </a:r>
            <a:br>
              <a:rPr lang="ru-RU" sz="5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подготовительной группе </a:t>
            </a:r>
            <a:endParaRPr lang="ru-RU" sz="5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016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13376"/>
          </a:xfrm>
          <a:solidFill>
            <a:srgbClr val="00B050"/>
          </a:solidFill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     </a:t>
            </a:r>
            <a:r>
              <a:rPr lang="ru-RU" i="1" dirty="0" smtClean="0">
                <a:solidFill>
                  <a:srgbClr val="FF0000"/>
                </a:solidFill>
              </a:rPr>
              <a:t>Предметно – развивающая среда в моей группе постоянно </a:t>
            </a:r>
            <a:r>
              <a:rPr lang="ru-RU" i="1" dirty="0" err="1" smtClean="0">
                <a:solidFill>
                  <a:srgbClr val="FF0000"/>
                </a:solidFill>
              </a:rPr>
              <a:t>обновляеться</a:t>
            </a:r>
            <a:r>
              <a:rPr lang="ru-RU" i="1" dirty="0" smtClean="0">
                <a:solidFill>
                  <a:srgbClr val="FF0000"/>
                </a:solidFill>
              </a:rPr>
              <a:t> новыми развивающими играми. </a:t>
            </a:r>
          </a:p>
          <a:p>
            <a:r>
              <a:rPr lang="ru-RU" i="1" dirty="0" err="1" smtClean="0"/>
              <a:t>Тайл</a:t>
            </a:r>
            <a:r>
              <a:rPr lang="ru-RU" i="1" dirty="0" smtClean="0"/>
              <a:t>- </a:t>
            </a:r>
            <a:r>
              <a:rPr lang="ru-RU" i="1" dirty="0" err="1" smtClean="0"/>
              <a:t>блокс</a:t>
            </a:r>
            <a:r>
              <a:rPr lang="ru-RU" i="1" dirty="0" smtClean="0"/>
              <a:t> (изучение цифр и счета)</a:t>
            </a:r>
          </a:p>
          <a:p>
            <a:r>
              <a:rPr lang="ru-RU" i="1" dirty="0" smtClean="0"/>
              <a:t>Диск </a:t>
            </a:r>
            <a:r>
              <a:rPr lang="ru-RU" i="1" dirty="0" err="1" smtClean="0"/>
              <a:t>болл</a:t>
            </a:r>
            <a:r>
              <a:rPr lang="ru-RU" i="1" dirty="0" smtClean="0"/>
              <a:t> (игра на понимание целого и части)</a:t>
            </a:r>
          </a:p>
          <a:p>
            <a:r>
              <a:rPr lang="ru-RU" i="1" dirty="0" err="1" smtClean="0"/>
              <a:t>Валликс</a:t>
            </a:r>
            <a:r>
              <a:rPr lang="ru-RU" i="1" dirty="0" smtClean="0"/>
              <a:t> (развивающий конструктор)</a:t>
            </a:r>
          </a:p>
          <a:p>
            <a:r>
              <a:rPr lang="ru-RU" i="1" dirty="0" smtClean="0"/>
              <a:t>Конструктор </a:t>
            </a:r>
            <a:r>
              <a:rPr lang="ru-RU" i="1" dirty="0" err="1" smtClean="0"/>
              <a:t>Лего</a:t>
            </a:r>
            <a:r>
              <a:rPr lang="ru-RU" i="1" dirty="0" smtClean="0"/>
              <a:t> (где дети с большим азартом составляют любую поделку. Выстраивают целый город из </a:t>
            </a:r>
            <a:r>
              <a:rPr lang="ru-RU" i="1" dirty="0" err="1" smtClean="0"/>
              <a:t>лего</a:t>
            </a:r>
            <a:r>
              <a:rPr lang="ru-RU" i="1" dirty="0" smtClean="0"/>
              <a:t> конструктора)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055864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80920" cy="778098"/>
          </a:xfrm>
          <a:solidFill>
            <a:srgbClr val="00B050"/>
          </a:solidFill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Игра </a:t>
            </a:r>
            <a:r>
              <a:rPr lang="ru-RU" b="1" i="1" dirty="0" err="1" smtClean="0">
                <a:solidFill>
                  <a:srgbClr val="FF0000"/>
                </a:solidFill>
              </a:rPr>
              <a:t>Дискболл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340767"/>
            <a:ext cx="4032448" cy="237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340769"/>
            <a:ext cx="3312367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789040"/>
            <a:ext cx="3695918" cy="277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9371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00B050"/>
          </a:solidFill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Игра </a:t>
            </a:r>
            <a:r>
              <a:rPr lang="ru-RU" b="1" i="1" dirty="0" err="1" smtClean="0">
                <a:solidFill>
                  <a:srgbClr val="FF0000"/>
                </a:solidFill>
              </a:rPr>
              <a:t>Тайл</a:t>
            </a:r>
            <a:r>
              <a:rPr lang="ru-RU" b="1" i="1" dirty="0" smtClean="0">
                <a:solidFill>
                  <a:srgbClr val="FF0000"/>
                </a:solidFill>
              </a:rPr>
              <a:t> Бокс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432048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3" y="2708920"/>
            <a:ext cx="4473957" cy="3355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0872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00B050"/>
          </a:solidFill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Игра </a:t>
            </a:r>
            <a:r>
              <a:rPr lang="ru-RU" b="1" i="1" dirty="0" err="1" smtClean="0">
                <a:solidFill>
                  <a:srgbClr val="FF0000"/>
                </a:solidFill>
              </a:rPr>
              <a:t>Лего</a:t>
            </a:r>
            <a:r>
              <a:rPr lang="ru-RU" b="1" i="1" dirty="0" smtClean="0">
                <a:solidFill>
                  <a:srgbClr val="FF0000"/>
                </a:solidFill>
              </a:rPr>
              <a:t> Конструктор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520788"/>
            <a:ext cx="6432267" cy="48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59794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68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Предметно – развивающая среда  в подготовительной группе </vt:lpstr>
      <vt:lpstr>Презентация PowerPoint</vt:lpstr>
      <vt:lpstr>Игра Дискболл</vt:lpstr>
      <vt:lpstr>Игра Тайл Бокс</vt:lpstr>
      <vt:lpstr>Игра Лего Конструктор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 – развивающая среда  в подготовительной группе</dc:title>
  <dc:creator>User</dc:creator>
  <cp:lastModifiedBy>User</cp:lastModifiedBy>
  <cp:revision>3</cp:revision>
  <dcterms:created xsi:type="dcterms:W3CDTF">2022-04-03T12:36:45Z</dcterms:created>
  <dcterms:modified xsi:type="dcterms:W3CDTF">2022-04-03T13:04:28Z</dcterms:modified>
</cp:coreProperties>
</file>