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4C2"/>
    <a:srgbClr val="F0EFD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16209E-4A48-4B27-BDB6-3B59D79E47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A04809B-3420-4B2B-919B-F0FEA33A3D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1113C26-CB14-4CD0-B5EB-40E24E4C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94BFE0-57A6-4978-8825-2B86CD671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8E5FE7-A0EE-47AF-A557-4DBEA190C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45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022B98-0997-4171-BB92-835A53DD1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F3746E1-69F0-4B5F-95AA-25B321CB5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3BD4DC-DB29-4721-B464-FF85A0D3E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F8B594-45F2-4EBC-AEF1-2D2F7881D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1F57034-52F7-4A94-B32E-14BDE08E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33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58B68DC-CA2D-424F-8DDA-511C389EA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F2E43C8-B9AB-4BC1-B178-321FD1DE3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0F5ECB1-8B6C-45AC-842D-3ADE242A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8F2D0D9-F2A5-4F4A-8DBE-1BF04E8D8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F2A627-4AE5-47D7-A497-E5F99054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6162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717407-BAFB-4AA8-BC86-5793D1DF2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9D7D766-04BC-4C40-AB12-6B5F0493F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836495E-D144-4077-BD74-418C8FB1B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EC78A13-0031-4612-A9DC-89EE44011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90E269A-D1F9-46FB-AA10-AF72D165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5616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C9644C0-E36A-4D67-AF2B-A18C90438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9D58259-1EF9-4C6A-B305-7ACFCE6EA1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3BF587D-D634-4BEF-A401-45DB07EBE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E81F89B-F519-4F2A-BB8A-47BD02D5A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5F62FF1-7E16-47C7-94C2-5F8CF2CB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910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234C79-6C0D-46FC-933A-A535AA2F6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E74BB21-251F-4E7D-98CD-F21BE9A0CE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5A66EB2-4D57-4341-88EE-A518B89ED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6FF3D79-3D64-4CC6-9BB6-CC5EB9DA1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58CFADA-4F5F-419E-BC43-9BD1C5E8F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5341A4A-BA03-4245-8BD9-CB50CFB65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589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D7DF61-122B-4034-80C3-8FC23D930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56679C3-527A-4336-B8F0-F2AE1D032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7AF1529-FF3C-40E6-AE4B-75E670538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42321AF9-8DDB-4C96-B69A-EC5629E797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D8EE45-74A9-4C18-B807-1EA3441F8F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149A4B5-D03B-4A5F-93B8-CDF2FED41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7F26316-CBDE-4871-82CD-67490E73D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2460E8D-7EE4-4D0E-88E4-F93DE9F00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65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1F64D0-7B29-4921-AE0F-B8AA7010C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EAF0671-BB8B-405C-8E7D-6976379E3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0A0F7E2-C853-4F4A-B1A0-9AEEBC35C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2024F24-7AC1-4710-8F2C-5B65EA977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59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8B66991D-8556-483F-82DF-13A25D1A8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4AADCE0-D38A-4A4E-92E7-63BD88144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0D1A65F-D44E-483F-A5C7-85ECD504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52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9A8B74-5FEE-4986-A637-EF5ADB5F9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42D78F-D998-4BED-8E01-171BE78D3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4911401-AF39-4453-B827-C87F9D78C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B282075-5A81-45A3-9057-74F3AF30C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CB757C4-61F3-499A-B5C9-40A199E2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689D905-8232-4F3A-B29F-C27D5923D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052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E27111-C8EC-4B15-A466-0E1603855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E2D78D2-F808-4DD2-9E09-5EEF4B1F1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5693FFB-E354-498C-AF2A-B70764699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2C2E80-BB70-46E3-B8A6-CF6516710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413793D-8A04-4543-9586-86CD2BB7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5BFA6C8-3247-4D55-B368-A9E41811A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48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386678-9B89-496B-80D1-AA51394A5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316FDED-5A4A-4195-8AB7-DE18980EF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DED81B-2D1C-45CD-9062-9E5F1367A0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A3D3C-A0DD-4127-A29C-2DEC6D41619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C1385E5-1AA0-4010-9A9E-707F39260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1E702E9-A40F-40B2-BAF6-40E0ED40BB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A8D02-419B-4455-B0FB-32F4E1C942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10BDDD-3AC4-4368-85C7-6028D0B77E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0426" y="247487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/>
              <a:t>PREPOSITIONS OF PLACE </a:t>
            </a:r>
            <a:endParaRPr lang="ru-RU" sz="72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DBDCFCD-E9B1-4967-896E-EA2DE81B45F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0426" y="3132084"/>
            <a:ext cx="2774733" cy="288547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80C9E34-5069-491E-B3BB-C2EF9B043CC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8028" y="3132084"/>
            <a:ext cx="2942896" cy="288547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99A4AAD-A45B-4958-9C04-9FEAB7BE4BC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33793" y="3132084"/>
            <a:ext cx="2701159" cy="28119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678553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54A904-BA86-4381-A104-AE9BE042D1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4097" y="959206"/>
            <a:ext cx="5360274" cy="493958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851225" y="2828835"/>
            <a:ext cx="26538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above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394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598976" y="2688498"/>
            <a:ext cx="290085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behind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9A5F3E0-08EC-44F4-9E16-D1655AB145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2423" y="706821"/>
            <a:ext cx="4861034" cy="54443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12834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598975" y="2828835"/>
            <a:ext cx="371015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between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7941DCE-62DB-4E54-9C20-CA5969EC988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5026" y="617483"/>
            <a:ext cx="5192110" cy="562303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1337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334698" y="3060349"/>
            <a:ext cx="116665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B7DCEBA-4176-43A2-A735-9F63C0C9FF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6552" y="725214"/>
            <a:ext cx="5139559" cy="53497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5609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252138" y="2974427"/>
            <a:ext cx="403755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front of </a:t>
            </a:r>
            <a:r>
              <a:rPr kumimoji="0" lang="ky-KG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FEF132C-9073-4410-B883-DDE69C4B21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3441" y="860797"/>
            <a:ext cx="5164257" cy="51332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2337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334640" y="2828835"/>
            <a:ext cx="332285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to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AE8B54C-48C7-4E38-9490-4D4AEF9E0B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8943" y="819807"/>
            <a:ext cx="4903074" cy="544435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76110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080874" y="2688498"/>
            <a:ext cx="124180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7FF31B0-1A06-46A4-8A88-05229F167E5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469" y="1033121"/>
            <a:ext cx="4876800" cy="5076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73451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544846" y="3288662"/>
            <a:ext cx="259080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A99D57-02D2-4649-B76C-EEDF32190C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834" y="272714"/>
            <a:ext cx="4237087" cy="552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331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445DC68-88BD-4F5E-B016-959583268D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352" y="596462"/>
            <a:ext cx="10715296" cy="56650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993635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54A904-BA86-4381-A104-AE9BE042D1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4097" y="959206"/>
            <a:ext cx="5360274" cy="493958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187556" y="1774098"/>
            <a:ext cx="26538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200" b="1" dirty="0"/>
              <a:t>above</a:t>
            </a:r>
            <a:r>
              <a:rPr lang="en-US" sz="7200" dirty="0"/>
              <a:t> </a:t>
            </a:r>
            <a:endParaRPr lang="ru-RU" sz="7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F73596F-727F-4437-8BCC-A086B8D4D493}"/>
              </a:ext>
            </a:extLst>
          </p:cNvPr>
          <p:cNvSpPr txBox="1"/>
          <p:nvPr/>
        </p:nvSpPr>
        <p:spPr>
          <a:xfrm>
            <a:off x="8502866" y="3873060"/>
            <a:ext cx="178676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y-KG" sz="7200" b="1" dirty="0"/>
              <a:t>над</a:t>
            </a:r>
            <a:r>
              <a:rPr lang="en-US" sz="7200" dirty="0"/>
              <a:t>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352806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156024" y="1882880"/>
            <a:ext cx="290085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 dirty="0">
                <a:solidFill>
                  <a:prstClr val="black"/>
                </a:solidFill>
              </a:rPr>
              <a:t>behind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F73596F-727F-4437-8BCC-A086B8D4D493}"/>
              </a:ext>
            </a:extLst>
          </p:cNvPr>
          <p:cNvSpPr txBox="1"/>
          <p:nvPr/>
        </p:nvSpPr>
        <p:spPr>
          <a:xfrm>
            <a:off x="8050920" y="3584027"/>
            <a:ext cx="3573521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ky-KG" sz="7200" b="1" dirty="0">
                <a:solidFill>
                  <a:prstClr val="black"/>
                </a:solidFill>
              </a:rPr>
              <a:t>позади, за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9A5F3E0-08EC-44F4-9E16-D1655AB145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2423" y="706821"/>
            <a:ext cx="4861034" cy="54443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81188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725099" y="1882880"/>
            <a:ext cx="371015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 dirty="0">
                <a:solidFill>
                  <a:prstClr val="black"/>
                </a:solidFill>
              </a:rPr>
              <a:t>between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F73596F-727F-4437-8BCC-A086B8D4D493}"/>
              </a:ext>
            </a:extLst>
          </p:cNvPr>
          <p:cNvSpPr txBox="1"/>
          <p:nvPr/>
        </p:nvSpPr>
        <p:spPr>
          <a:xfrm>
            <a:off x="7793415" y="3699640"/>
            <a:ext cx="357352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dirty="0">
                <a:solidFill>
                  <a:prstClr val="black"/>
                </a:solidFill>
                <a:latin typeface="Calibri" panose="020F0502020204030204"/>
              </a:rPr>
              <a:t>между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7941DCE-62DB-4E54-9C20-CA5969EC988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5026" y="617483"/>
            <a:ext cx="5192110" cy="562303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62154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723581" y="1880731"/>
            <a:ext cx="116665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dirty="0">
                <a:solidFill>
                  <a:prstClr val="black"/>
                </a:solidFill>
                <a:latin typeface="Calibri" panose="020F0502020204030204"/>
              </a:rPr>
              <a:t>in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0FF6D6A-A87B-45F2-A4C0-F9FDECBF40B2}"/>
              </a:ext>
            </a:extLst>
          </p:cNvPr>
          <p:cNvSpPr txBox="1"/>
          <p:nvPr/>
        </p:nvSpPr>
        <p:spPr>
          <a:xfrm>
            <a:off x="8912766" y="3776941"/>
            <a:ext cx="78828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noProof="0" dirty="0">
                <a:solidFill>
                  <a:prstClr val="black"/>
                </a:solidFill>
                <a:latin typeface="Calibri" panose="020F0502020204030204"/>
              </a:rPr>
              <a:t>в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B7DCEBA-4176-43A2-A735-9F63C0C9FF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6552" y="725214"/>
            <a:ext cx="5139559" cy="53497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2418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176984" y="1495214"/>
            <a:ext cx="4037554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 dirty="0">
                <a:solidFill>
                  <a:prstClr val="black"/>
                </a:solidFill>
              </a:rPr>
              <a:t>in front of </a:t>
            </a:r>
            <a:r>
              <a:rPr kumimoji="0" lang="ky-KG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FEF132C-9073-4410-B883-DDE69C4B21E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3441" y="860797"/>
            <a:ext cx="5164257" cy="51332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7BC2EA-4E58-4827-A110-004E38E52FF5}"/>
              </a:ext>
            </a:extLst>
          </p:cNvPr>
          <p:cNvSpPr txBox="1"/>
          <p:nvPr/>
        </p:nvSpPr>
        <p:spPr>
          <a:xfrm>
            <a:off x="7597398" y="3083209"/>
            <a:ext cx="3911429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dirty="0">
                <a:solidFill>
                  <a:prstClr val="black"/>
                </a:solidFill>
                <a:latin typeface="Calibri" panose="020F0502020204030204"/>
              </a:rPr>
              <a:t>п</a:t>
            </a:r>
            <a:r>
              <a:rPr lang="ky-KG" sz="7200" b="1" noProof="0" dirty="0">
                <a:solidFill>
                  <a:prstClr val="black"/>
                </a:solidFill>
                <a:latin typeface="Calibri" panose="020F0502020204030204"/>
              </a:rPr>
              <a:t>еред,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y-KG" sz="72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спереди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41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965260" y="1882880"/>
            <a:ext cx="332285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 dirty="0">
                <a:solidFill>
                  <a:prstClr val="black"/>
                </a:solidFill>
              </a:rPr>
              <a:t>next to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7BC2EA-4E58-4827-A110-004E38E52FF5}"/>
              </a:ext>
            </a:extLst>
          </p:cNvPr>
          <p:cNvSpPr txBox="1"/>
          <p:nvPr/>
        </p:nvSpPr>
        <p:spPr>
          <a:xfrm>
            <a:off x="7965260" y="3541986"/>
            <a:ext cx="3522547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dirty="0">
                <a:solidFill>
                  <a:prstClr val="black"/>
                </a:solidFill>
                <a:latin typeface="Calibri" panose="020F0502020204030204"/>
              </a:rPr>
              <a:t>рядом, около</a:t>
            </a:r>
            <a:r>
              <a:rPr kumimoji="0" lang="ky-KG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AE8B54C-48C7-4E38-9490-4D4AEF9E0B4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8943" y="819807"/>
            <a:ext cx="4903074" cy="544435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9573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8175467" y="1882880"/>
            <a:ext cx="124180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>
                <a:solidFill>
                  <a:prstClr val="black"/>
                </a:solidFill>
              </a:rPr>
              <a:t>on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7BC2EA-4E58-4827-A110-004E38E52FF5}"/>
              </a:ext>
            </a:extLst>
          </p:cNvPr>
          <p:cNvSpPr txBox="1"/>
          <p:nvPr/>
        </p:nvSpPr>
        <p:spPr>
          <a:xfrm>
            <a:off x="8038833" y="3571369"/>
            <a:ext cx="124180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dirty="0">
                <a:solidFill>
                  <a:prstClr val="black"/>
                </a:solidFill>
                <a:latin typeface="Calibri" panose="020F0502020204030204"/>
              </a:rPr>
              <a:t>на</a:t>
            </a:r>
            <a:r>
              <a:rPr kumimoji="0" lang="ky-KG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7FF31B0-1A06-46A4-8A88-05229F167E5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1469" y="1033121"/>
            <a:ext cx="4876800" cy="5076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24711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EF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B739403-E7AB-439B-B2C3-A8AE36E23CFA}"/>
              </a:ext>
            </a:extLst>
          </p:cNvPr>
          <p:cNvSpPr txBox="1"/>
          <p:nvPr/>
        </p:nvSpPr>
        <p:spPr>
          <a:xfrm>
            <a:off x="7702502" y="1882880"/>
            <a:ext cx="259080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7200" b="1" dirty="0">
                <a:solidFill>
                  <a:prstClr val="black"/>
                </a:solidFill>
              </a:rPr>
              <a:t>under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EF3C4A5-8CA9-46A4-98ED-AA26D810A2E2}"/>
              </a:ext>
            </a:extLst>
          </p:cNvPr>
          <p:cNvSpPr txBox="1"/>
          <p:nvPr/>
        </p:nvSpPr>
        <p:spPr>
          <a:xfrm>
            <a:off x="5638800" y="297442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7BDD0A2-B422-487A-83CE-B559C3B6126F}"/>
              </a:ext>
            </a:extLst>
          </p:cNvPr>
          <p:cNvSpPr txBox="1"/>
          <p:nvPr/>
        </p:nvSpPr>
        <p:spPr>
          <a:xfrm>
            <a:off x="6337738" y="3037490"/>
            <a:ext cx="4571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27BC2EA-4E58-4827-A110-004E38E52FF5}"/>
              </a:ext>
            </a:extLst>
          </p:cNvPr>
          <p:cNvSpPr txBox="1"/>
          <p:nvPr/>
        </p:nvSpPr>
        <p:spPr>
          <a:xfrm>
            <a:off x="8154447" y="3613411"/>
            <a:ext cx="1686911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7200" b="1" dirty="0">
                <a:solidFill>
                  <a:prstClr val="black"/>
                </a:solidFill>
                <a:latin typeface="Calibri" panose="020F0502020204030204"/>
              </a:rPr>
              <a:t>под</a:t>
            </a:r>
            <a:r>
              <a:rPr kumimoji="0" lang="ky-KG" sz="7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A99D57-02D2-4649-B76C-EEDF32190CD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834" y="272714"/>
            <a:ext cx="4237087" cy="552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1112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39</Words>
  <Application>Microsoft Office PowerPoint</Application>
  <PresentationFormat>Произвольный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PREPOSITIONS OF PLACE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 OF PLACE</dc:title>
  <dc:creator>Admin</dc:creator>
  <cp:lastModifiedBy>Sanek-PC</cp:lastModifiedBy>
  <cp:revision>1</cp:revision>
  <dcterms:created xsi:type="dcterms:W3CDTF">2021-02-15T16:51:55Z</dcterms:created>
  <dcterms:modified xsi:type="dcterms:W3CDTF">2022-04-03T15:27:27Z</dcterms:modified>
</cp:coreProperties>
</file>