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72" r:id="rId4"/>
    <p:sldId id="264" r:id="rId5"/>
    <p:sldId id="265" r:id="rId6"/>
    <p:sldId id="266" r:id="rId7"/>
    <p:sldId id="267" r:id="rId8"/>
    <p:sldId id="268" r:id="rId9"/>
    <p:sldId id="270" r:id="rId10"/>
    <p:sldId id="281" r:id="rId11"/>
    <p:sldId id="282" r:id="rId12"/>
    <p:sldId id="261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2528904"/>
          </a:xfrm>
        </p:spPr>
        <p:txBody>
          <a:bodyPr>
            <a:normAutofit fontScale="90000"/>
          </a:bodyPr>
          <a:lstStyle/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Сложение и вычитание чисел, полученные при измерении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стоимости </a:t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4671996"/>
            <a:ext cx="6772300" cy="1328772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Учитель 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Хянина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Л.А.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школа №432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 г. Санкт-Петербург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БУМАЖНЫЕ   ДЕНЬГИ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Севастополь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C:\Users\User\Pictures\Money_Banknotes_Roubles_200_2017_534090_262x2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857364"/>
            <a:ext cx="4257676" cy="394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БУМАЖНЫЕ   ДЕНЬГИ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Владивосток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195" name="Picture 3" descr="C:\Users\User\Pictures\novye-denygi-v-rossi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785926"/>
            <a:ext cx="4614866" cy="3836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14414" y="642918"/>
            <a:ext cx="6786610" cy="11430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Правила покупки товара в магазине: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- выберите товар;</a:t>
            </a:r>
          </a:p>
          <a:p>
            <a:pPr>
              <a:buNone/>
            </a:pPr>
            <a:r>
              <a:rPr lang="ru-RU" dirty="0" smtClean="0"/>
              <a:t>- определите его стоимость;</a:t>
            </a:r>
          </a:p>
          <a:p>
            <a:pPr>
              <a:buNone/>
            </a:pPr>
            <a:r>
              <a:rPr lang="ru-RU" dirty="0" smtClean="0"/>
              <a:t>- подумайте, хватит ли вам денег на его покупку;</a:t>
            </a:r>
          </a:p>
          <a:p>
            <a:pPr>
              <a:buNone/>
            </a:pPr>
            <a:r>
              <a:rPr lang="ru-RU" dirty="0" smtClean="0"/>
              <a:t>- посчитайте, сколько сдачи вы должны получить;</a:t>
            </a:r>
          </a:p>
          <a:p>
            <a:pPr>
              <a:buNone/>
            </a:pPr>
            <a:r>
              <a:rPr lang="ru-RU" dirty="0" smtClean="0"/>
              <a:t>- оплатите покупку;</a:t>
            </a:r>
          </a:p>
          <a:p>
            <a:pPr>
              <a:buNone/>
            </a:pPr>
            <a:r>
              <a:rPr lang="ru-RU" dirty="0" smtClean="0"/>
              <a:t>        - посчитайте, полученную сдачу, </a:t>
            </a:r>
          </a:p>
          <a:p>
            <a:pPr>
              <a:buNone/>
            </a:pPr>
            <a:r>
              <a:rPr lang="ru-RU" dirty="0" smtClean="0"/>
              <a:t>          не отходя от кассы.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5852" y="714356"/>
            <a:ext cx="6715172" cy="50006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Магазин : Товар  и его цена</a:t>
            </a:r>
            <a:b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User\Pictures\clipart_vestiti_uomo_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1807" y="1600201"/>
            <a:ext cx="4418821" cy="4043378"/>
          </a:xfrm>
          <a:prstGeom prst="rect">
            <a:avLst/>
          </a:prstGeom>
          <a:noFill/>
        </p:spPr>
      </p:pic>
      <p:pic>
        <p:nvPicPr>
          <p:cNvPr id="9221" name="Picture 5" descr="C:\Users\User\Pictures\Ценики_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428736"/>
            <a:ext cx="2643206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43042" y="714356"/>
            <a:ext cx="5286412" cy="85725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Надо хлеба нам купить</a:t>
            </a:r>
          </a:p>
          <a:p>
            <a:pPr>
              <a:buNone/>
            </a:pPr>
            <a:r>
              <a:rPr lang="ru-RU" dirty="0" smtClean="0"/>
              <a:t>Иль подарок подарить,</a:t>
            </a:r>
          </a:p>
          <a:p>
            <a:pPr>
              <a:buNone/>
            </a:pPr>
            <a:r>
              <a:rPr lang="ru-RU" dirty="0" smtClean="0"/>
              <a:t>Сумку мы с  собой берем</a:t>
            </a:r>
          </a:p>
          <a:p>
            <a:pPr>
              <a:buNone/>
            </a:pPr>
            <a:r>
              <a:rPr lang="ru-RU" dirty="0" smtClean="0"/>
              <a:t>И на улицу идем.</a:t>
            </a:r>
          </a:p>
          <a:p>
            <a:pPr>
              <a:buNone/>
            </a:pPr>
            <a:r>
              <a:rPr lang="ru-RU" dirty="0" smtClean="0"/>
              <a:t>Там проходим вдоль витрин </a:t>
            </a:r>
          </a:p>
          <a:p>
            <a:pPr>
              <a:buNone/>
            </a:pPr>
            <a:r>
              <a:rPr lang="ru-RU" dirty="0" smtClean="0"/>
              <a:t>И заходим в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71801" y="4786323"/>
            <a:ext cx="221457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магазин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357166"/>
            <a:ext cx="7643866" cy="171451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необходимо иметь, для того чтобы пойти в магазин?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Деньги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1 рубль = 100 копеек          </a:t>
            </a:r>
          </a:p>
        </p:txBody>
      </p:sp>
      <p:sp>
        <p:nvSpPr>
          <p:cNvPr id="9" name="Стрелка вниз 8"/>
          <p:cNvSpPr/>
          <p:nvPr/>
        </p:nvSpPr>
        <p:spPr>
          <a:xfrm rot="19259347">
            <a:off x="6159785" y="2383879"/>
            <a:ext cx="484632" cy="1130900"/>
          </a:xfrm>
          <a:prstGeom prst="downArrow">
            <a:avLst>
              <a:gd name="adj1" fmla="val 50000"/>
              <a:gd name="adj2" fmla="val 547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2151717">
            <a:off x="2709225" y="2393800"/>
            <a:ext cx="484632" cy="11139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857752" y="3571876"/>
            <a:ext cx="3000396" cy="17145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5852" y="3571876"/>
            <a:ext cx="3071834" cy="17145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928926" y="1785926"/>
            <a:ext cx="3429024" cy="571504"/>
          </a:xfrm>
          <a:prstGeom prst="roundRect">
            <a:avLst/>
          </a:prstGeom>
          <a:solidFill>
            <a:schemeClr val="bg2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14415" y="3643314"/>
            <a:ext cx="28575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Бумажные</a:t>
            </a:r>
          </a:p>
          <a:p>
            <a:pPr algn="ctr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деньги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(рубли)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0800000" flipV="1">
            <a:off x="1571601" y="4265361"/>
            <a:ext cx="3185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000628" y="3786190"/>
            <a:ext cx="25717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Монеты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копейки)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399050" y="1571612"/>
            <a:ext cx="23459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Деньги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2976" y="571480"/>
            <a:ext cx="6786610" cy="10715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СОВРЕМЕННЫЕ   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БУМАЖНЫЕ   ДЕНЬГИ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Pictures\_upload_files_news_882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1857364"/>
            <a:ext cx="4329114" cy="384338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857752" y="1785927"/>
            <a:ext cx="3571900" cy="407196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Изображен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Красноярск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СОВРЕМЕННЫЕ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БУМАЖНЫЕ  ДЕНЬГИ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  <a:endParaRPr lang="ru-RU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Pictures\50_ruble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7700" y="2071678"/>
            <a:ext cx="3924300" cy="3546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БУМАЖНЫЕ  ДЕНЬГИ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User\Pictures\ris_rubl_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857364"/>
            <a:ext cx="4038600" cy="3955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БУМАЖНЫЕ  ДЕНЬГИ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Архангельск 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Памятник  Петру 1 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фоне парусника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Соловецкий монастырь</a:t>
            </a:r>
            <a:endParaRPr lang="ru-RU" dirty="0"/>
          </a:p>
        </p:txBody>
      </p:sp>
      <p:pic>
        <p:nvPicPr>
          <p:cNvPr id="5122" name="Picture 2" descr="C:\Users\User\Pictures\im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857365"/>
            <a:ext cx="4400552" cy="393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БУМАЖНЫЕ  ДЕНЬГИ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Ярославль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User\Pictures\Money_Banknotes_Roubles_2666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85926"/>
            <a:ext cx="4038600" cy="4011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БУМАЖНЫЕ  ДЕНЬГИ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2687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Изображен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Хабаровск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User\Pictures\875a8375f91de049494d6073098e8a2f_adc29cb958c124045a5c7060a5a39a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28803"/>
            <a:ext cx="4038600" cy="3880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161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          Сложение и вычитание чисел, полученные при измерении  стоимости    </vt:lpstr>
      <vt:lpstr> I. Устная работа</vt:lpstr>
      <vt:lpstr>Что необходимо иметь, для того чтобы пойти в магазин?</vt:lpstr>
      <vt:lpstr>СОВРЕМЕННЫЕ    БУМАЖНЫЕ   ДЕНЬГИ</vt:lpstr>
      <vt:lpstr> СОВРЕМЕННЫЕ   БУМАЖНЫЕ  ДЕНЬГИ</vt:lpstr>
      <vt:lpstr>СОВРЕМЕННЫЕ   БУМАЖНЫЕ  ДЕНЬГИ</vt:lpstr>
      <vt:lpstr>СОВРЕМЕННЫЕ   БУМАЖНЫЕ  ДЕНЬГИ</vt:lpstr>
      <vt:lpstr>СОВРЕМЕННЫЕ   БУМАЖНЫЕ  ДЕНЬГИ</vt:lpstr>
      <vt:lpstr>СОВРЕМЕННЫЕ   БУМАЖНЫЕ  ДЕНЬГИ</vt:lpstr>
      <vt:lpstr>СОВРЕМЕННЫЕ   БУМАЖНЫЕ   ДЕНЬГИ</vt:lpstr>
      <vt:lpstr>СОВРЕМЕННЫЕ   БУМАЖНЫЕ   ДЕНЬГИ</vt:lpstr>
      <vt:lpstr> Правила покупки товара в магазине:  </vt:lpstr>
      <vt:lpstr> Магазин : Товар  и его цена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Администратор</cp:lastModifiedBy>
  <cp:revision>58</cp:revision>
  <dcterms:created xsi:type="dcterms:W3CDTF">2018-03-04T08:34:50Z</dcterms:created>
  <dcterms:modified xsi:type="dcterms:W3CDTF">2022-04-03T09:47:21Z</dcterms:modified>
</cp:coreProperties>
</file>