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6" r:id="rId3"/>
    <p:sldId id="282" r:id="rId4"/>
    <p:sldId id="264" r:id="rId5"/>
    <p:sldId id="267" r:id="rId6"/>
    <p:sldId id="268" r:id="rId7"/>
    <p:sldId id="269" r:id="rId8"/>
    <p:sldId id="288" r:id="rId9"/>
    <p:sldId id="283" r:id="rId10"/>
    <p:sldId id="273" r:id="rId11"/>
    <p:sldId id="275" r:id="rId12"/>
    <p:sldId id="277" r:id="rId13"/>
    <p:sldId id="289" r:id="rId14"/>
    <p:sldId id="278" r:id="rId15"/>
    <p:sldId id="279" r:id="rId16"/>
    <p:sldId id="284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84" d="100"/>
          <a:sy n="84" d="100"/>
        </p:scale>
        <p:origin x="1421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286808" cy="4000527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5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тему:</a:t>
            </a:r>
            <a:br>
              <a:rPr lang="ru-RU" sz="5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«Устное народное творчество»</a:t>
            </a:r>
            <a:endParaRPr lang="ru-RU" sz="5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3714752"/>
            <a:ext cx="5929354" cy="2714644"/>
          </a:xfrm>
        </p:spPr>
        <p:txBody>
          <a:bodyPr>
            <a:normAutofit/>
          </a:bodyPr>
          <a:lstStyle/>
          <a:p>
            <a:pPr algn="ctr"/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Учитель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Хянина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ГБОУ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школа №432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г.Санкт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-Петербург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Пословицы и поговорки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data11.gallery.ru/albums/gallery/201015-0acfa-44241972-m750x740-uc77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1500174"/>
            <a:ext cx="4143404" cy="493101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43372" y="1357298"/>
            <a:ext cx="5000628" cy="5500702"/>
          </a:xfrm>
        </p:spPr>
        <p:txBody>
          <a:bodyPr>
            <a:normAutofit/>
          </a:bodyPr>
          <a:lstStyle/>
          <a:p>
            <a:pPr indent="376238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Пословицы и поговорки - своеобразный моральный кодекс, свод правил поведения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них всегда выражались преданность и любовь к Родине, умение дружить, трудиться, говорилось о том, что надо быть смелым, честным, скромным, добрым, надо любить своих мать и отца.</a:t>
            </a:r>
          </a:p>
          <a:p>
            <a:pPr indent="376238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29124" y="1071546"/>
            <a:ext cx="4714876" cy="5786454"/>
          </a:xfrm>
        </p:spPr>
        <p:txBody>
          <a:bodyPr>
            <a:normAutofit lnSpcReduction="10000"/>
          </a:bodyPr>
          <a:lstStyle/>
          <a:p>
            <a:pPr indent="376238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глубокой древности люди использовали загадки как один из приёмов иносказательной речи, чтобы скрыть свои мысли и намерения, чтобы уберечь от нечистой силы своё жилище, свою семью. С помощью загадок нередко испытывали мудрость, находчивость, образованность человека</a:t>
            </a:r>
          </a:p>
          <a:p>
            <a:pPr indent="376238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Стоит Антошка на одной ножке.</a:t>
            </a:r>
          </a:p>
          <a:p>
            <a:endParaRPr lang="ru-RU" dirty="0"/>
          </a:p>
        </p:txBody>
      </p:sp>
      <p:pic>
        <p:nvPicPr>
          <p:cNvPr id="31746" name="Picture 2" descr="http://www.bookin.org.ru/book/2417918.jpg"/>
          <p:cNvPicPr>
            <a:picLocks noChangeAspect="1" noChangeArrowheads="1"/>
          </p:cNvPicPr>
          <p:nvPr/>
        </p:nvPicPr>
        <p:blipFill>
          <a:blip r:embed="rId2"/>
          <a:srcRect l="5747" t="44000" r="25216" b="3000"/>
          <a:stretch>
            <a:fillRect/>
          </a:stretch>
        </p:blipFill>
        <p:spPr bwMode="auto">
          <a:xfrm>
            <a:off x="214282" y="1142984"/>
            <a:ext cx="435771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21442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Частушки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4038600" cy="521495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Разрешите поплясать,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разрешите топнуть!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Неужели в этом доме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половицы лопнут?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1071546"/>
            <a:ext cx="4286248" cy="5786454"/>
          </a:xfrm>
        </p:spPr>
        <p:txBody>
          <a:bodyPr>
            <a:normAutofit/>
          </a:bodyPr>
          <a:lstStyle/>
          <a:p>
            <a:pPr indent="376238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Частушки - это маленькие песенки из четырёх слов, из которых мы узнаём о различных событиях в жизни русского народа, о труде и досуге, любви и страданиях, радостях и горестях, о достоинствах и недостатках, о природе.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2770" name="Picture 2" descr="http://i47.fastpic.ru/big/2013/0515/e1/5b0a6815c930f41ce0804e7ff8373ae1.jpg"/>
          <p:cNvPicPr>
            <a:picLocks noChangeAspect="1" noChangeArrowheads="1"/>
          </p:cNvPicPr>
          <p:nvPr/>
        </p:nvPicPr>
        <p:blipFill>
          <a:blip r:embed="rId2"/>
          <a:srcRect l="8923" t="8762" r="8911" b="8878"/>
          <a:stretch>
            <a:fillRect/>
          </a:stretch>
        </p:blipFill>
        <p:spPr bwMode="auto">
          <a:xfrm>
            <a:off x="214282" y="1142984"/>
            <a:ext cx="485778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5992"/>
          </a:xfrm>
        </p:spPr>
        <p:txBody>
          <a:bodyPr>
            <a:noAutofit/>
          </a:bodyPr>
          <a:lstStyle/>
          <a:p>
            <a:pPr indent="376238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Скороговорки.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Считалки.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Игры.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025897"/>
          </a:xfrm>
        </p:spPr>
        <p:txBody>
          <a:bodyPr/>
          <a:lstStyle/>
          <a:p>
            <a:pPr indent="376238"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76238"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76238"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прошлом использовались для отдыха человека от тяжёлой работы.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Скороговорки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107154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Баран – буян залез в бурьян.</a:t>
            </a:r>
          </a:p>
          <a:p>
            <a:endParaRPr lang="ru-RU" dirty="0"/>
          </a:p>
        </p:txBody>
      </p:sp>
      <p:pic>
        <p:nvPicPr>
          <p:cNvPr id="33794" name="Picture 2" descr="http://www.100book.ru/b30213.jpg"/>
          <p:cNvPicPr>
            <a:picLocks noChangeAspect="1" noChangeArrowheads="1"/>
          </p:cNvPicPr>
          <p:nvPr/>
        </p:nvPicPr>
        <p:blipFill>
          <a:blip r:embed="rId2"/>
          <a:srcRect b="26087"/>
          <a:stretch>
            <a:fillRect/>
          </a:stretch>
        </p:blipFill>
        <p:spPr bwMode="auto">
          <a:xfrm>
            <a:off x="2143108" y="1071546"/>
            <a:ext cx="4929222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Считалки 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00702"/>
            <a:ext cx="9144000" cy="13572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Сидел петух на лавочке. Считал свои булавочки.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Раз, два, три. Это, верно, будешь 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4" descr="http://www.goodreads.ru/images/images_full/3294215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 l="11462" t="17925" r="11462" b="28906"/>
          <a:stretch>
            <a:fillRect/>
          </a:stretch>
        </p:blipFill>
        <p:spPr bwMode="auto">
          <a:xfrm>
            <a:off x="2285984" y="1000108"/>
            <a:ext cx="450059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13573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Каравай, каравай, кого хочешь выбирай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h6.img.mediacache.rugion.ru/_i/forum/files/95/72/96/9572962_0s369_13212087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00108"/>
            <a:ext cx="6858048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rmAutofit lnSpcReduction="10000"/>
          </a:bodyPr>
          <a:lstStyle/>
          <a:p>
            <a:pPr indent="376238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Устное народное творчество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помогает узнать, как видели мир наши предки, во что верили, на что надеялись, как жили и трудились. Фольклор - это плод народного досуга, это народное достоинство и ум. Передающаяся из поколения в поколение народная мудрость стала исторической памятью народа, праздничными одеждами его души и наполнила глубоким содержанием всю его размеренную жизнь, текущую по законам, связанными с его трудом, природой почитанием отцов и дедов.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Колыбельные песни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s009.radikal.ru/i307/1104/e8/110b54e7961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1571612"/>
            <a:ext cx="4214842" cy="42862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4286248" y="1142984"/>
            <a:ext cx="4857752" cy="5715016"/>
          </a:xfrm>
        </p:spPr>
        <p:txBody>
          <a:bodyPr>
            <a:normAutofit fontScale="92500" lnSpcReduction="10000"/>
          </a:bodyPr>
          <a:lstStyle/>
          <a:p>
            <a:pPr indent="376238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самого раннего возраста ребёнок знакомится с устным народным творчеством. Это колыбельные песни в которых посредством прекрасных и доступных образов мать рассказывает ребёнку о том, что в родном доме его ждёт тепло и любовь, что мир может быть добрым и злым, что существует мера всему, «граница», край; как в этом мире жить и творить.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17463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Спи, моя радость, усни.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Пестушки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mg1.liveinternet.ru/images/attach/c/7/97/421/97421089_large_1360608978_ladushk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1500174"/>
            <a:ext cx="4429156" cy="421484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4429124" y="1285860"/>
            <a:ext cx="4714876" cy="5572140"/>
          </a:xfrm>
        </p:spPr>
        <p:txBody>
          <a:bodyPr>
            <a:normAutofit fontScale="77500" lnSpcReduction="20000"/>
          </a:bodyPr>
          <a:lstStyle/>
          <a:p>
            <a:pPr indent="376238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игры с 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приговариванием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активным поглаживанием ребёнка, использованием пальцев ребёнка и взрослого. Активно развивают речь, закладывают основы нравственности, самостоятельности, прививают азы культурно - гигиенических навыков.</a:t>
            </a:r>
          </a:p>
          <a:p>
            <a:pPr>
              <a:buNone/>
            </a:pP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76238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Ладушки, ладушки, где были? У бабушки.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00496" y="1600200"/>
            <a:ext cx="428628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643306" y="1285860"/>
            <a:ext cx="5500694" cy="5572140"/>
          </a:xfrm>
        </p:spPr>
        <p:txBody>
          <a:bodyPr>
            <a:normAutofit/>
          </a:bodyPr>
          <a:lstStyle/>
          <a:p>
            <a:pPr indent="376238">
              <a:buNone/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сопровождают игры с малышом. Слыша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от родителей, ребёнок чувствует их заботу, любовь. У него вырабатывается привычка соблюдать гигиенические нормы: мыть руки, расчёсывать волосы, пользоваться носовым платком.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376238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17463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Водичка, водичка, умой моё личико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9570" name="Picture 2" descr="http://img-0.photosight.ru/e46/3003332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357190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Календарные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песни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3438" y="1214422"/>
            <a:ext cx="4500562" cy="5643578"/>
          </a:xfrm>
        </p:spPr>
        <p:txBody>
          <a:bodyPr/>
          <a:lstStyle/>
          <a:p>
            <a:pPr indent="376238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Песни преисполнены глубочайшей веры наших предков во всемогущие силы природы, они помогали легче перенести невзгоды, с юмором отнестись к житейским неурядицам.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Весна</a:t>
            </a:r>
            <a:r>
              <a:rPr lang="ru-RU" dirty="0" smtClean="0"/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23906" name="Picture 2" descr="http://detbibl.ucoz.com/russkij_risunok.jpeg"/>
          <p:cNvPicPr>
            <a:picLocks noChangeAspect="1" noChangeArrowheads="1"/>
          </p:cNvPicPr>
          <p:nvPr/>
        </p:nvPicPr>
        <p:blipFill>
          <a:blip r:embed="rId2"/>
          <a:srcRect l="16867" t="876" r="6024" b="51261"/>
          <a:stretch>
            <a:fillRect/>
          </a:stretch>
        </p:blipFill>
        <p:spPr bwMode="auto">
          <a:xfrm>
            <a:off x="214282" y="1214422"/>
            <a:ext cx="4572032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приговорки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000628" y="1357298"/>
            <a:ext cx="4143372" cy="5500702"/>
          </a:xfrm>
        </p:spPr>
        <p:txBody>
          <a:bodyPr>
            <a:normAutofit/>
          </a:bodyPr>
          <a:lstStyle/>
          <a:p>
            <a:pPr marL="0" indent="287338"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Народ обращался к природе с призывами, просьбами, надеждами, задавал ей вопросы.</a:t>
            </a:r>
          </a:p>
          <a:p>
            <a:pPr marL="0" indent="376238">
              <a:spcBef>
                <a:spcPts val="0"/>
              </a:spcBef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Разговоры с природой были ласковыми и приветливыми.</a:t>
            </a:r>
          </a:p>
          <a:p>
            <a:pPr marL="0" indent="376238">
              <a:spcBef>
                <a:spcPts val="0"/>
              </a:spcBef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Радуга – дуга, не давай дождя!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 солнышко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колоконышко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dirty="0"/>
          </a:p>
        </p:txBody>
      </p:sp>
      <p:pic>
        <p:nvPicPr>
          <p:cNvPr id="124930" name="Picture 2" descr="http://www.ozedu.ru/files/u2305/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464347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Приметы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1214422"/>
            <a:ext cx="4286248" cy="5643578"/>
          </a:xfrm>
        </p:spPr>
        <p:txBody>
          <a:bodyPr>
            <a:normAutofit/>
          </a:bodyPr>
          <a:lstStyle/>
          <a:p>
            <a:pPr indent="376238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Приметы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позволяли нашим предкам предвидеть, каким будет урожай (что было для них жизненно важно), «угадывать» погоду на ближайшее время, находить дорогу домой...</a:t>
            </a:r>
          </a:p>
          <a:p>
            <a:pPr indent="376238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 красно заходит за лес – к колючему ветру</a:t>
            </a:r>
          </a:p>
          <a:p>
            <a:endParaRPr lang="ru-RU" dirty="0"/>
          </a:p>
        </p:txBody>
      </p:sp>
      <p:pic>
        <p:nvPicPr>
          <p:cNvPr id="9218" name="Picture 2" descr="http://russianpoetry.ru/images/photos/medium/article866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4786346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215082"/>
          </a:xfrm>
        </p:spPr>
        <p:txBody>
          <a:bodyPr>
            <a:normAutofit/>
          </a:bodyPr>
          <a:lstStyle/>
          <a:p>
            <a:pPr indent="376238" algn="just">
              <a:buNone/>
            </a:pP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76238" algn="just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сказках предки передавали свои представления о мире, свой опыт.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Материалом для сказок всегда служила жизнь народа, его борьба за счастье, его верования и обычаи. Сказка была интересна древним людям своей занимательностью, необычностью. Слабому человеку хотелось храбрых защитников, умных советчиков. Так в сказках появились животные, птицы, рыбы, которые помогают людям. Сказка помогала в долгие зимние вечера, когда вся семья при свете лучины трудилась, снимать усталость.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AutoShape 4" descr="http://madrasah2.ru/wp-content/uploads/2013/04/%D0%A0%D0%B5%D0%BF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8" name="AutoShape 6" descr="http://madrasah2.ru/wp-content/uploads/2013/04/%D0%A0%D0%B5%D0%BF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20" name="AutoShape 8" descr="http://madrasah2.ru/wp-content/uploads/2013/04/%D0%A0%D0%B5%D0%BF%D0%BA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2" name="Picture 10" descr="http://img-fotki.yandex.ru/get/3205/luho-no4.5/0_1bfb5_930bcdc9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876"/>
            <a:ext cx="2786050" cy="3286124"/>
          </a:xfrm>
          <a:prstGeom prst="ellipse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57288" y="1857364"/>
            <a:ext cx="10858576" cy="285752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http://eliseyka.ru/wp-content/uploads/2012/02/xx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6522" t="6122" r="8696"/>
          <a:stretch>
            <a:fillRect/>
          </a:stretch>
        </p:blipFill>
        <p:spPr bwMode="auto">
          <a:xfrm>
            <a:off x="5929322" y="0"/>
            <a:ext cx="3214678" cy="3143248"/>
          </a:xfrm>
          <a:prstGeom prst="flowChartManualOperation">
            <a:avLst/>
          </a:prstGeom>
          <a:noFill/>
        </p:spPr>
      </p:pic>
      <p:pic>
        <p:nvPicPr>
          <p:cNvPr id="38930" name="Picture 18" descr="http://www.zlatoriza.ru/uploads/items/big/01-2353.jpg"/>
          <p:cNvPicPr>
            <a:picLocks noChangeAspect="1" noChangeArrowheads="1"/>
          </p:cNvPicPr>
          <p:nvPr/>
        </p:nvPicPr>
        <p:blipFill>
          <a:blip r:embed="rId4"/>
          <a:srcRect t="5597" b="29477"/>
          <a:stretch>
            <a:fillRect/>
          </a:stretch>
        </p:blipFill>
        <p:spPr bwMode="auto">
          <a:xfrm>
            <a:off x="3000364" y="4071942"/>
            <a:ext cx="2928958" cy="2786058"/>
          </a:xfrm>
          <a:prstGeom prst="flowChartPreparation">
            <a:avLst/>
          </a:prstGeom>
          <a:noFill/>
        </p:spPr>
      </p:pic>
      <p:pic>
        <p:nvPicPr>
          <p:cNvPr id="38932" name="Picture 20" descr="http://img0.liveinternet.ru/images/attach/c/2/69/301/69301873_petushokizayac.jpg"/>
          <p:cNvPicPr>
            <a:picLocks noChangeAspect="1" noChangeArrowheads="1"/>
          </p:cNvPicPr>
          <p:nvPr/>
        </p:nvPicPr>
        <p:blipFill>
          <a:blip r:embed="rId5"/>
          <a:srcRect l="10714" t="8704" r="5714" b="10058"/>
          <a:stretch>
            <a:fillRect/>
          </a:stretch>
        </p:blipFill>
        <p:spPr bwMode="auto">
          <a:xfrm>
            <a:off x="6143636" y="3643314"/>
            <a:ext cx="3000364" cy="3214686"/>
          </a:xfrm>
          <a:prstGeom prst="ellipse">
            <a:avLst/>
          </a:prstGeom>
          <a:noFill/>
        </p:spPr>
      </p:pic>
      <p:pic>
        <p:nvPicPr>
          <p:cNvPr id="17" name="Picture 16" descr="http://funforkids.ru/pictures/kolobok/kolobok10.png"/>
          <p:cNvPicPr>
            <a:picLocks noChangeAspect="1" noChangeArrowheads="1"/>
          </p:cNvPicPr>
          <p:nvPr/>
        </p:nvPicPr>
        <p:blipFill>
          <a:blip r:embed="rId6"/>
          <a:srcRect l="4762"/>
          <a:stretch>
            <a:fillRect/>
          </a:stretch>
        </p:blipFill>
        <p:spPr bwMode="auto">
          <a:xfrm>
            <a:off x="3214678" y="-214338"/>
            <a:ext cx="2786050" cy="3286124"/>
          </a:xfrm>
          <a:prstGeom prst="rect">
            <a:avLst/>
          </a:prstGeom>
          <a:noFill/>
        </p:spPr>
      </p:pic>
      <p:pic>
        <p:nvPicPr>
          <p:cNvPr id="38934" name="Picture 22" descr="http://dreamworlds.ru/uploads/posts/2010-05/1275316792_bik1154435396951007_1.jpg"/>
          <p:cNvPicPr>
            <a:picLocks noChangeAspect="1" noChangeArrowheads="1"/>
          </p:cNvPicPr>
          <p:nvPr/>
        </p:nvPicPr>
        <p:blipFill>
          <a:blip r:embed="rId7"/>
          <a:srcRect l="6951" t="11503" r="53743" b="20372"/>
          <a:stretch>
            <a:fillRect/>
          </a:stretch>
        </p:blipFill>
        <p:spPr bwMode="auto">
          <a:xfrm>
            <a:off x="0" y="0"/>
            <a:ext cx="3143240" cy="3143248"/>
          </a:xfrm>
          <a:prstGeom prst="flowChartManualOperation">
            <a:avLst/>
          </a:prstGeom>
          <a:noFill/>
        </p:spPr>
      </p:pic>
      <p:sp>
        <p:nvSpPr>
          <p:cNvPr id="19" name="Скругленный прямоугольник 18"/>
          <p:cNvSpPr/>
          <p:nvPr/>
        </p:nvSpPr>
        <p:spPr>
          <a:xfrm>
            <a:off x="10572792" y="1357298"/>
            <a:ext cx="71438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895</TotalTime>
  <Words>643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 на тему: «Устное народное творчество»</vt:lpstr>
      <vt:lpstr>Колыбельные песни</vt:lpstr>
      <vt:lpstr>Пестушки </vt:lpstr>
      <vt:lpstr>Потешки </vt:lpstr>
      <vt:lpstr>Календарные песни</vt:lpstr>
      <vt:lpstr>Заклички, приговорки</vt:lpstr>
      <vt:lpstr>Приметы </vt:lpstr>
      <vt:lpstr>Сказки</vt:lpstr>
      <vt:lpstr>Сказки </vt:lpstr>
      <vt:lpstr>Пословицы и поговорки</vt:lpstr>
      <vt:lpstr>Загадки </vt:lpstr>
      <vt:lpstr>Частушки </vt:lpstr>
      <vt:lpstr> Скороговорки.  Считалки.  Игры. </vt:lpstr>
      <vt:lpstr>Скороговорки </vt:lpstr>
      <vt:lpstr>Считалки </vt:lpstr>
      <vt:lpstr>Игры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на тему:</dc:title>
  <dc:creator>Вика</dc:creator>
  <cp:lastModifiedBy>Администратор</cp:lastModifiedBy>
  <cp:revision>87</cp:revision>
  <dcterms:created xsi:type="dcterms:W3CDTF">2013-11-16T16:24:59Z</dcterms:created>
  <dcterms:modified xsi:type="dcterms:W3CDTF">2022-04-03T12:52:05Z</dcterms:modified>
</cp:coreProperties>
</file>