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6" r:id="rId4"/>
    <p:sldId id="258" r:id="rId5"/>
    <p:sldId id="260" r:id="rId6"/>
    <p:sldId id="261" r:id="rId7"/>
    <p:sldId id="280" r:id="rId8"/>
    <p:sldId id="281" r:id="rId9"/>
    <p:sldId id="277" r:id="rId10"/>
    <p:sldId id="278" r:id="rId11"/>
    <p:sldId id="279" r:id="rId12"/>
    <p:sldId id="274" r:id="rId13"/>
    <p:sldId id="262" r:id="rId14"/>
    <p:sldId id="287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6256-2451-4692-A825-25C5B0EF19C4}" type="datetimeFigureOut">
              <a:rPr lang="ru-RU" smtClean="0"/>
              <a:pPr/>
              <a:t>03.04.2022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2F30B-6F17-49A1-84D6-B9F8BDADE66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42900"/>
            <a:ext cx="7772400" cy="1214446"/>
          </a:xfrm>
        </p:spPr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>
                <a:solidFill>
                  <a:schemeClr val="bg1"/>
                </a:solidFill>
              </a:rPr>
              <a:t>ГБОУ школа №432 </a:t>
            </a:r>
            <a:r>
              <a:rPr lang="ru-RU" sz="2000" dirty="0" err="1">
                <a:solidFill>
                  <a:schemeClr val="bg1"/>
                </a:solidFill>
              </a:rPr>
              <a:t>г.Санкт</a:t>
            </a:r>
            <a:r>
              <a:rPr lang="ru-RU" sz="2000" dirty="0">
                <a:solidFill>
                  <a:schemeClr val="bg1"/>
                </a:solidFill>
              </a:rPr>
              <a:t>-Петербург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358246" cy="3929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Обобщающий урок во 2 классе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по теме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6000" dirty="0" smtClean="0">
                <a:solidFill>
                  <a:schemeClr val="bg1"/>
                </a:solidFill>
              </a:rPr>
              <a:t>«Зима»</a:t>
            </a:r>
          </a:p>
          <a:p>
            <a:pPr algn="r"/>
            <a:r>
              <a:rPr lang="ru-RU" sz="2000" dirty="0">
                <a:solidFill>
                  <a:schemeClr val="bg1"/>
                </a:solidFill>
              </a:rPr>
              <a:t>Учитель: </a:t>
            </a:r>
            <a:r>
              <a:rPr lang="ru-RU" sz="2000" dirty="0" err="1">
                <a:solidFill>
                  <a:schemeClr val="bg1"/>
                </a:solidFill>
              </a:rPr>
              <a:t>Хянина</a:t>
            </a:r>
            <a:r>
              <a:rPr lang="ru-RU" sz="2000" dirty="0">
                <a:solidFill>
                  <a:schemeClr val="bg1"/>
                </a:solidFill>
              </a:rPr>
              <a:t> Л.А.</a:t>
            </a:r>
            <a:r>
              <a:rPr lang="ru-RU" dirty="0">
                <a:solidFill>
                  <a:schemeClr val="bg1"/>
                </a:solidFill>
              </a:rPr>
              <a:t>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53"/>
            <a:ext cx="6886596" cy="857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Декабрь - первый месяц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7272366" cy="12858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Замерзают реки и озёра. Образуется лёд.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http://img1.liveinternet.ru/images/attach/c/4/80/734/80734363_14971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428736"/>
            <a:ext cx="4116479" cy="32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42853"/>
            <a:ext cx="785818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Январь- второй месяц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7058052" cy="150019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Люди отмечают новогодний праздник.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susanin.udm.ru/upload/resize_cache/iblock/e02/469_1000_1/76a27f9c-1b87-4e7a-805c-6e92964a5e5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357298"/>
            <a:ext cx="4467225" cy="2962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42852"/>
            <a:ext cx="7929618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Февраль – третий месяц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214950"/>
            <a:ext cx="6786610" cy="114300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Холодно, но солнце светит дольше. Дни становятся длиннее.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svit24.net/images/stories/articles/2012/World/11-2012/01/5a9d9a4c1d_20500912253435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357298"/>
            <a:ext cx="4802243" cy="32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42853"/>
            <a:ext cx="785818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Птичья столовая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643446"/>
            <a:ext cx="5700730" cy="8572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Птички зимой голодают. Их нужно подкармливать.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://900igr.net/datai/okruzhajuschij-mir/Ptitsy-zimoj/0004-003-Ptitsy-zimo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85860"/>
            <a:ext cx="3810000" cy="2495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1"/>
            <a:ext cx="7386662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Сорока стрекочет в лесу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92869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5058" name="Picture 2" descr="http://www.8lap.ru/upload/iblock/7ce/7ce20d795e5ab7755a6e765cebc88b7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357298"/>
            <a:ext cx="4391999" cy="439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291"/>
            <a:ext cx="7315224" cy="857255"/>
          </a:xfrm>
        </p:spPr>
        <p:txBody>
          <a:bodyPr/>
          <a:lstStyle/>
          <a:p>
            <a:r>
              <a:rPr lang="ru-RU" dirty="0" smtClean="0"/>
              <a:t>Дятел стучит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00800" cy="92869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proza.ru/pics/2011/11/05/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428736"/>
            <a:ext cx="3236569" cy="460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14291"/>
            <a:ext cx="5929354" cy="1000131"/>
          </a:xfrm>
        </p:spPr>
        <p:txBody>
          <a:bodyPr/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5072074"/>
            <a:ext cx="7000924" cy="121444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Солнце светит мало. Дни – короткие, ночи- длинные.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ebplus.info/images/wpi.cache/photo/photo_2366_490_367_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357298"/>
            <a:ext cx="4667250" cy="3495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785817"/>
          </a:xfrm>
        </p:spPr>
        <p:txBody>
          <a:bodyPr/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857760"/>
            <a:ext cx="6400800" cy="10667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Часто идёт снег. Если снег идёт очень сильно, то это </a:t>
            </a:r>
            <a:r>
              <a:rPr lang="ru-RU" dirty="0" smtClean="0">
                <a:solidFill>
                  <a:srgbClr val="C00000"/>
                </a:solidFill>
              </a:rPr>
              <a:t>снегопад.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4578" name="Picture 2" descr="http://cs5846.vk.me/u95713371/151625459/x_9126c9a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214422"/>
            <a:ext cx="4607999" cy="345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"/>
            <a:ext cx="7100910" cy="1071545"/>
          </a:xfrm>
        </p:spPr>
        <p:txBody>
          <a:bodyPr/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7200928" cy="142876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Зимой холодно. Мороз. Деревья стоят голые.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velichko.ucoz.ru/_ph/5/2/95503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142984"/>
            <a:ext cx="4762500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14291"/>
            <a:ext cx="6786610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7129490" cy="1285884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Снежинки кружатся в воздухе и падают на землю. Вся земля укрыта снегом.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://img11.nnm.ru/d/0/a/6/5/dcb526e1c6b1d43bc3f45b70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500174"/>
            <a:ext cx="4762500" cy="29337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85729"/>
            <a:ext cx="7243786" cy="928694"/>
          </a:xfrm>
        </p:spPr>
        <p:txBody>
          <a:bodyPr>
            <a:normAutofit/>
          </a:bodyPr>
          <a:lstStyle/>
          <a:p>
            <a:r>
              <a:rPr lang="ru-RU" dirty="0" smtClean="0"/>
              <a:t>Признаки зимы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5286388"/>
            <a:ext cx="6215106" cy="100013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На деревьях бывает иней.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6" name="Picture 4" descr="http://img.videla.ru/les_zimoj/2/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500174"/>
            <a:ext cx="5117211" cy="34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357167"/>
            <a:ext cx="6815158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Растения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Жизнь растений замирает.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482" name="Picture 2" descr="http://www.ksist.ru/uploads/posts/2010-12/1291201650_2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785926"/>
            <a:ext cx="7239000" cy="2400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85729"/>
            <a:ext cx="8215338" cy="7858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деревья остаются зелёными?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357826"/>
            <a:ext cx="757242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Хвойные: сосна, ель, пихта.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edga.ru/prirzima/images/18.02.2006%20119.JPG"/>
          <p:cNvPicPr>
            <a:picLocks noChangeAspect="1" noChangeArrowheads="1"/>
          </p:cNvPicPr>
          <p:nvPr/>
        </p:nvPicPr>
        <p:blipFill>
          <a:blip r:embed="rId3" cstate="print"/>
          <a:srcRect b="7894"/>
          <a:stretch>
            <a:fillRect/>
          </a:stretch>
        </p:blipFill>
        <p:spPr bwMode="auto">
          <a:xfrm>
            <a:off x="1071538" y="1357298"/>
            <a:ext cx="2786082" cy="28297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22" name="Picture 2" descr="http://holidaycalls.ru/wp-content/uploads/2011/12/-%D0%B7%D0%B8%D0%BC%D0%BE%D0%B9-%D0%B2-%D1%81%D0%BD%D0%B5%D0%B3%D1%83-e13243063571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000240"/>
            <a:ext cx="2402100" cy="306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24" name="Picture 4" descr="http://vasha-klumba.ru/wp-content/uploads/2013/12/pihta_silberlok_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071546"/>
            <a:ext cx="2324365" cy="3096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42853"/>
            <a:ext cx="6743720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месяцы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857760"/>
            <a:ext cx="1714512" cy="171451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Декабрь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Январь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Февраль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dl6.glitter-graphics.net/pub/685/685236uzfe0hxef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071546"/>
            <a:ext cx="4713681" cy="35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158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  ГБОУ школа №432 г.Санкт-Петербург</vt:lpstr>
      <vt:lpstr>Признаки зимы</vt:lpstr>
      <vt:lpstr>Признаки зимы</vt:lpstr>
      <vt:lpstr>Признаки зимы</vt:lpstr>
      <vt:lpstr>Признаки зимы</vt:lpstr>
      <vt:lpstr>Признаки зимы</vt:lpstr>
      <vt:lpstr>Растения зимой</vt:lpstr>
      <vt:lpstr>Какие деревья остаются зелёными?</vt:lpstr>
      <vt:lpstr>Зимние месяцы</vt:lpstr>
      <vt:lpstr>Декабрь - первый месяц зимы</vt:lpstr>
      <vt:lpstr>Январь- второй месяц зимы</vt:lpstr>
      <vt:lpstr>Февраль – третий месяц зимы</vt:lpstr>
      <vt:lpstr>Птичья столовая</vt:lpstr>
      <vt:lpstr>Сорока стрекочет в лесу</vt:lpstr>
      <vt:lpstr>Дятел стучит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Администратор</cp:lastModifiedBy>
  <cp:revision>51</cp:revision>
  <dcterms:created xsi:type="dcterms:W3CDTF">2015-02-26T20:23:27Z</dcterms:created>
  <dcterms:modified xsi:type="dcterms:W3CDTF">2022-04-03T12:44:34Z</dcterms:modified>
</cp:coreProperties>
</file>