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87BA0-46B1-4648-AEB0-5406BEA797B1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278E-8D6F-4934-90FF-FCD321C56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296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87BA0-46B1-4648-AEB0-5406BEA797B1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278E-8D6F-4934-90FF-FCD321C56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302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87BA0-46B1-4648-AEB0-5406BEA797B1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278E-8D6F-4934-90FF-FCD321C56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012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87BA0-46B1-4648-AEB0-5406BEA797B1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278E-8D6F-4934-90FF-FCD321C56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097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87BA0-46B1-4648-AEB0-5406BEA797B1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278E-8D6F-4934-90FF-FCD321C56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600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87BA0-46B1-4648-AEB0-5406BEA797B1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278E-8D6F-4934-90FF-FCD321C56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688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87BA0-46B1-4648-AEB0-5406BEA797B1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278E-8D6F-4934-90FF-FCD321C56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703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87BA0-46B1-4648-AEB0-5406BEA797B1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278E-8D6F-4934-90FF-FCD321C56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160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87BA0-46B1-4648-AEB0-5406BEA797B1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278E-8D6F-4934-90FF-FCD321C56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228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87BA0-46B1-4648-AEB0-5406BEA797B1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278E-8D6F-4934-90FF-FCD321C56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946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87BA0-46B1-4648-AEB0-5406BEA797B1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278E-8D6F-4934-90FF-FCD321C56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458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87BA0-46B1-4648-AEB0-5406BEA797B1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B278E-8D6F-4934-90FF-FCD321C56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658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38414" y="428604"/>
            <a:ext cx="7243786" cy="8572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Лиса охотится на мышей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09918" y="5000636"/>
            <a:ext cx="5986482" cy="1500198"/>
          </a:xfrm>
        </p:spPr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3314" name="Picture 2" descr="http://www.ohoter.ru/uploads/posts/2014-12/thumbs/1419030857_lis5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85" y="1500174"/>
            <a:ext cx="5137719" cy="399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664141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24100" y="285730"/>
            <a:ext cx="7458100" cy="78581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Зимние забавы детей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81290" y="5429264"/>
            <a:ext cx="7072362" cy="107157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Дети лепят снеговиков.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8674" name="Picture 2" descr="http://www.tanais.info/images/2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4364" y="1142985"/>
            <a:ext cx="2857500" cy="40386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247933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142854"/>
            <a:ext cx="7772400" cy="928693"/>
          </a:xfrm>
        </p:spPr>
        <p:txBody>
          <a:bodyPr/>
          <a:lstStyle/>
          <a:p>
            <a:r>
              <a:rPr lang="ru-RU" dirty="0" smtClean="0"/>
              <a:t>Зимние забавы детей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95600" y="5500702"/>
            <a:ext cx="7272366" cy="78581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Дети катаются на коньках.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62" name="Picture 2" descr="http://dnepr.vj.ua/upload/z_ecad749c_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488" y="1357298"/>
            <a:ext cx="3636000" cy="363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92557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09852" y="214292"/>
            <a:ext cx="7172348" cy="85725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Зимние забавы детей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95600" y="5429264"/>
            <a:ext cx="6400800" cy="85725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Дети играют в снежки.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4034" name="Picture 2" descr="http://www.travel-profi.ru/images/upload/articles/4785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0051" y="1714488"/>
            <a:ext cx="4380719" cy="3276000"/>
          </a:xfrm>
          <a:prstGeom prst="roundRect">
            <a:avLst>
              <a:gd name="adj" fmla="val 16667"/>
            </a:avLst>
          </a:prstGeom>
          <a:ln w="57150">
            <a:solidFill>
              <a:schemeClr val="tx2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38746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24100" y="214290"/>
            <a:ext cx="8001056" cy="50006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Где осень, где зима?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8480" y="5286388"/>
            <a:ext cx="6858048" cy="1285884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Зимой: снег, снегопад, снежинки, мороз, иней</a:t>
            </a:r>
            <a:r>
              <a:rPr lang="ru-RU" smtClean="0">
                <a:solidFill>
                  <a:schemeClr val="tx1"/>
                </a:solidFill>
              </a:rPr>
              <a:t>, холодно.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952728" y="1221480"/>
            <a:ext cx="50006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1.</a:t>
            </a:r>
            <a:endParaRPr lang="en-US" sz="3200" dirty="0"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024694" y="1199014"/>
            <a:ext cx="271464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690563" algn="l"/>
              </a:tabLst>
            </a:pPr>
            <a:r>
              <a:rPr lang="en-US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sz="11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en-US" dirty="0">
              <a:latin typeface="Arial" pitchFamily="34" charset="0"/>
            </a:endParaRPr>
          </a:p>
        </p:txBody>
      </p:sp>
      <p:pic>
        <p:nvPicPr>
          <p:cNvPr id="18434" name="Picture 2" descr="http://parkfoto.ru/wp-content/uploads/2007/10/20061111-dscf1806.thumbna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8415" y="1857364"/>
            <a:ext cx="3647999" cy="273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436" name="Picture 4" descr="http://tytbce.ru/uploads/posts/2013-07/thumbs/1374824175_0_1741c_ef370702_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7505" y="1857364"/>
            <a:ext cx="3701485" cy="27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63791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66976" y="285730"/>
            <a:ext cx="7786742" cy="57150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Какую одежду носят  зимой 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2895600" y="6500834"/>
            <a:ext cx="6400800" cy="1428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http://www.ua.all.biz/img/ua/catalog/1777150.jpeg"/>
          <p:cNvPicPr>
            <a:picLocks noChangeAspect="1" noChangeArrowheads="1"/>
          </p:cNvPicPr>
          <p:nvPr/>
        </p:nvPicPr>
        <p:blipFill>
          <a:blip r:embed="rId2" cstate="print"/>
          <a:srcRect l="9900" r="7600"/>
          <a:stretch>
            <a:fillRect/>
          </a:stretch>
        </p:blipFill>
        <p:spPr bwMode="auto">
          <a:xfrm>
            <a:off x="2595538" y="1071546"/>
            <a:ext cx="1785950" cy="2160000"/>
          </a:xfrm>
          <a:prstGeom prst="rect">
            <a:avLst/>
          </a:prstGeom>
          <a:noFill/>
        </p:spPr>
      </p:pic>
      <p:pic>
        <p:nvPicPr>
          <p:cNvPr id="1028" name="Picture 4" descr="http://ocenil.ru/photos/shapka-dakine-anna-0910.jpg"/>
          <p:cNvPicPr>
            <a:picLocks noChangeAspect="1" noChangeArrowheads="1"/>
          </p:cNvPicPr>
          <p:nvPr/>
        </p:nvPicPr>
        <p:blipFill>
          <a:blip r:embed="rId3" cstate="print"/>
          <a:srcRect l="6615" r="10702"/>
          <a:stretch>
            <a:fillRect/>
          </a:stretch>
        </p:blipFill>
        <p:spPr bwMode="auto">
          <a:xfrm>
            <a:off x="4381488" y="1071546"/>
            <a:ext cx="1643074" cy="2160000"/>
          </a:xfrm>
          <a:prstGeom prst="rect">
            <a:avLst/>
          </a:prstGeom>
          <a:noFill/>
        </p:spPr>
      </p:pic>
      <p:pic>
        <p:nvPicPr>
          <p:cNvPr id="1030" name="Picture 6" descr="http://10005511.fis.ru/popup_imgs/100269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24562" y="1071546"/>
            <a:ext cx="1785950" cy="2143140"/>
          </a:xfrm>
          <a:prstGeom prst="rect">
            <a:avLst/>
          </a:prstGeom>
          <a:noFill/>
        </p:spPr>
      </p:pic>
      <p:pic>
        <p:nvPicPr>
          <p:cNvPr id="1032" name="Picture 8" descr="http://s58.radikal.ru/i161/1001/ff/441ea86cbba5t.jpg"/>
          <p:cNvPicPr>
            <a:picLocks noChangeAspect="1" noChangeArrowheads="1"/>
          </p:cNvPicPr>
          <p:nvPr/>
        </p:nvPicPr>
        <p:blipFill>
          <a:blip r:embed="rId5" cstate="print"/>
          <a:srcRect b="7216"/>
          <a:stretch>
            <a:fillRect/>
          </a:stretch>
        </p:blipFill>
        <p:spPr bwMode="auto">
          <a:xfrm>
            <a:off x="7810512" y="1071546"/>
            <a:ext cx="1428760" cy="2143140"/>
          </a:xfrm>
          <a:prstGeom prst="rect">
            <a:avLst/>
          </a:prstGeom>
          <a:noFill/>
        </p:spPr>
      </p:pic>
      <p:pic>
        <p:nvPicPr>
          <p:cNvPr id="1034" name="Picture 10" descr="http://optlist.ru/media/photo/1341906671.jpg"/>
          <p:cNvPicPr>
            <a:picLocks noChangeAspect="1" noChangeArrowheads="1"/>
          </p:cNvPicPr>
          <p:nvPr/>
        </p:nvPicPr>
        <p:blipFill>
          <a:blip r:embed="rId6" cstate="print"/>
          <a:srcRect l="17327"/>
          <a:stretch>
            <a:fillRect/>
          </a:stretch>
        </p:blipFill>
        <p:spPr bwMode="auto">
          <a:xfrm>
            <a:off x="2595539" y="3214686"/>
            <a:ext cx="2036445" cy="2124000"/>
          </a:xfrm>
          <a:prstGeom prst="rect">
            <a:avLst/>
          </a:prstGeom>
          <a:noFill/>
        </p:spPr>
      </p:pic>
      <p:pic>
        <p:nvPicPr>
          <p:cNvPr id="1036" name="Picture 12" descr="http://static.eva.ru/eva/170000-180000/174320/photoalbum/17347152209974848.jpg"/>
          <p:cNvPicPr>
            <a:picLocks noChangeAspect="1" noChangeArrowheads="1"/>
          </p:cNvPicPr>
          <p:nvPr/>
        </p:nvPicPr>
        <p:blipFill>
          <a:blip r:embed="rId7" cstate="print"/>
          <a:srcRect l="19298" r="21052"/>
          <a:stretch>
            <a:fillRect/>
          </a:stretch>
        </p:blipFill>
        <p:spPr bwMode="auto">
          <a:xfrm>
            <a:off x="4595803" y="3214686"/>
            <a:ext cx="1632017" cy="2143140"/>
          </a:xfrm>
          <a:prstGeom prst="rect">
            <a:avLst/>
          </a:prstGeom>
          <a:noFill/>
        </p:spPr>
      </p:pic>
      <p:pic>
        <p:nvPicPr>
          <p:cNvPr id="1040" name="Picture 16" descr="http://stylequeen.ru/uploads/posts/2010-11/1289099285_1.jpg"/>
          <p:cNvPicPr>
            <a:picLocks noChangeAspect="1" noChangeArrowheads="1"/>
          </p:cNvPicPr>
          <p:nvPr/>
        </p:nvPicPr>
        <p:blipFill>
          <a:blip r:embed="rId8" cstate="print"/>
          <a:srcRect b="4255"/>
          <a:stretch>
            <a:fillRect/>
          </a:stretch>
        </p:blipFill>
        <p:spPr bwMode="auto">
          <a:xfrm>
            <a:off x="6167439" y="3214686"/>
            <a:ext cx="2238375" cy="2143140"/>
          </a:xfrm>
          <a:prstGeom prst="rect">
            <a:avLst/>
          </a:prstGeom>
          <a:noFill/>
        </p:spPr>
      </p:pic>
      <p:pic>
        <p:nvPicPr>
          <p:cNvPr id="1044" name="Picture 20" descr="http://cdn.stpulscen.ru/system/images/product/004/739/081_medium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382016" y="3214686"/>
            <a:ext cx="2071702" cy="2143140"/>
          </a:xfrm>
          <a:prstGeom prst="rect">
            <a:avLst/>
          </a:prstGeom>
          <a:noFill/>
        </p:spPr>
      </p:pic>
      <p:pic>
        <p:nvPicPr>
          <p:cNvPr id="1046" name="Picture 22" descr="http://obuvnik.far.ru/img/80a7a7480bd28636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167835" y="1071546"/>
            <a:ext cx="1285875" cy="21431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61803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24100" y="1"/>
            <a:ext cx="7858180" cy="121442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 каких предметах катаются зимой?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http://terrasport.ua/files/descr_img2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28261">
            <a:off x="2622739" y="1361747"/>
            <a:ext cx="2379155" cy="2088000"/>
          </a:xfrm>
          <a:prstGeom prst="rect">
            <a:avLst/>
          </a:prstGeom>
          <a:noFill/>
          <a:ln w="28575">
            <a:solidFill>
              <a:schemeClr val="tx2">
                <a:lumMod val="75000"/>
              </a:schemeClr>
            </a:solidFill>
          </a:ln>
        </p:spPr>
      </p:pic>
      <p:pic>
        <p:nvPicPr>
          <p:cNvPr id="7172" name="Picture 4" descr="http://cdn1.top-shop.ru/normal_67f7259ad69012b0c716ccb63ea6dfc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644914">
            <a:off x="8024826" y="1071546"/>
            <a:ext cx="2088000" cy="2088000"/>
          </a:xfrm>
          <a:prstGeom prst="rect">
            <a:avLst/>
          </a:prstGeom>
          <a:noFill/>
          <a:ln w="28575">
            <a:solidFill>
              <a:schemeClr val="tx2">
                <a:lumMod val="75000"/>
              </a:schemeClr>
            </a:solidFill>
          </a:ln>
        </p:spPr>
      </p:pic>
      <p:pic>
        <p:nvPicPr>
          <p:cNvPr id="7174" name="Picture 6" descr="http://draznilka.ru/blog/wp-content/uploads/2009/12/4675-b-Sanki_-_Hit_prodazh1-300x2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027196">
            <a:off x="2913529" y="4262502"/>
            <a:ext cx="2784000" cy="2088000"/>
          </a:xfrm>
          <a:prstGeom prst="rect">
            <a:avLst/>
          </a:prstGeom>
          <a:noFill/>
          <a:ln w="28575">
            <a:solidFill>
              <a:schemeClr val="tx2">
                <a:lumMod val="75000"/>
              </a:schemeClr>
            </a:solidFill>
          </a:ln>
        </p:spPr>
      </p:pic>
      <p:pic>
        <p:nvPicPr>
          <p:cNvPr id="7176" name="Picture 8" descr="http://4baby.ua/productpicture/964/964065_lar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04569">
            <a:off x="7422444" y="4412387"/>
            <a:ext cx="3026086" cy="208800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7178" name="Picture 10" descr="http://grand-stroj.org/wp-content/uploads/2014/02/207590_view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67306" y="2428868"/>
            <a:ext cx="2772000" cy="1800000"/>
          </a:xfrm>
          <a:prstGeom prst="rect">
            <a:avLst/>
          </a:prstGeom>
          <a:noFill/>
          <a:ln w="28575">
            <a:solidFill>
              <a:schemeClr val="tx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46227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0"/>
            <a:ext cx="7772400" cy="8572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Белка</a:t>
            </a:r>
            <a:r>
              <a:rPr lang="en-US" dirty="0" smtClean="0"/>
              <a:t> </a:t>
            </a:r>
            <a:r>
              <a:rPr lang="ru-RU" dirty="0" smtClean="0"/>
              <a:t>ищет свои запасы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95600" y="5072074"/>
            <a:ext cx="6400800" cy="1214446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4340" name="Picture 4" descr="http://img0.liveinternet.ru/images/attach/c/7/94/507/94507334_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489" y="1142984"/>
            <a:ext cx="3590999" cy="478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10583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81290" y="428604"/>
            <a:ext cx="7100910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Ёжик спит зимой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95600" y="5572140"/>
            <a:ext cx="6200796" cy="714380"/>
          </a:xfrm>
        </p:spPr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5058" name="Picture 2" descr="http://orelpolesie.ru/images/stories/My_stat/animal/fil24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7241" y="1571612"/>
            <a:ext cx="3223659" cy="42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072818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38414" y="214292"/>
            <a:ext cx="7243786" cy="7143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Медведь спит в своей берлоге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95600" y="5214950"/>
            <a:ext cx="7272366" cy="1285884"/>
          </a:xfrm>
        </p:spPr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3314" name="Picture 2" descr="http://go2.imgsmail.ru/imgpreview?key=eb9bce584bdb84b&amp;mb=imgdb_preview_18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5671" y="1714488"/>
            <a:ext cx="5791309" cy="399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90646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66976" y="142854"/>
            <a:ext cx="7315224" cy="114300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Заяц обгладывает кору с деревьев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95600" y="6000768"/>
            <a:ext cx="6843738" cy="500066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5602" name="Picture 2" descr="http://cs10159.vk.me/u89762679/120414034/x_77efe254.jpg"/>
          <p:cNvPicPr>
            <a:picLocks noChangeAspect="1" noChangeArrowheads="1"/>
          </p:cNvPicPr>
          <p:nvPr/>
        </p:nvPicPr>
        <p:blipFill>
          <a:blip r:embed="rId2" cstate="print"/>
          <a:srcRect t="5409"/>
          <a:stretch>
            <a:fillRect/>
          </a:stretch>
        </p:blipFill>
        <p:spPr bwMode="auto">
          <a:xfrm>
            <a:off x="4381488" y="1643050"/>
            <a:ext cx="3799986" cy="42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653885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09852" y="285730"/>
            <a:ext cx="7172348" cy="57150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Одежда зимой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95600" y="5357826"/>
            <a:ext cx="7272366" cy="121444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Расскажи, во что одет мальчик, во что одета девочка.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6084" name="Picture 4" descr="http://modamix.ru/admin/imgs/modamix.ru2012-05-15-042452095486.png"/>
          <p:cNvPicPr>
            <a:picLocks noChangeAspect="1" noChangeArrowheads="1"/>
          </p:cNvPicPr>
          <p:nvPr/>
        </p:nvPicPr>
        <p:blipFill>
          <a:blip r:embed="rId2" cstate="print"/>
          <a:srcRect l="9000" r="50500"/>
          <a:stretch>
            <a:fillRect/>
          </a:stretch>
        </p:blipFill>
        <p:spPr bwMode="auto">
          <a:xfrm>
            <a:off x="3595671" y="1357298"/>
            <a:ext cx="2079927" cy="363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6086" name="Picture 6" descr="http://allmarkets.ru/reima/photos/max/02285.jpg"/>
          <p:cNvPicPr>
            <a:picLocks noChangeAspect="1" noChangeArrowheads="1"/>
          </p:cNvPicPr>
          <p:nvPr/>
        </p:nvPicPr>
        <p:blipFill>
          <a:blip r:embed="rId3" cstate="print"/>
          <a:srcRect l="15169" r="19100"/>
          <a:stretch>
            <a:fillRect/>
          </a:stretch>
        </p:blipFill>
        <p:spPr bwMode="auto">
          <a:xfrm>
            <a:off x="6738942" y="1285860"/>
            <a:ext cx="1851856" cy="36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282351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66976" y="285730"/>
            <a:ext cx="7643866" cy="57150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Занятия людей зимой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95600" y="5572140"/>
            <a:ext cx="7200928" cy="85725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Часто бывают снегопады. Нужно расчищать дороги.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8130" name="Picture 2" descr="http://www.dorsnab-rybinsk.ru/i/snego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1422" y="1428737"/>
            <a:ext cx="4762500" cy="35718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116066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52662" y="142854"/>
            <a:ext cx="7529538" cy="7143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Зимние забавы детей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95604" y="5500702"/>
            <a:ext cx="6400800" cy="110965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Дети катаются на санках.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218" name="Picture 2" descr="http://go1.imgsmail.ru/imgpreview?key=5cbcf1142d1d8c06&amp;mb=imgdb_preview_17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2993" y="1214422"/>
            <a:ext cx="2682513" cy="403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200875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214292"/>
            <a:ext cx="7772400" cy="7143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Зимние забавы детей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95600" y="5429264"/>
            <a:ext cx="6400800" cy="71438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Дети катаются на лыжах.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194" name="Picture 2" descr="http://vip-premier.ru/userfiles/image/9-10-2011/9-10-2011_2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1555" y="1500174"/>
            <a:ext cx="2697433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194122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</Words>
  <Application>Microsoft Office PowerPoint</Application>
  <PresentationFormat>Широкоэкранный</PresentationFormat>
  <Paragraphs>25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Лиса охотится на мышей</vt:lpstr>
      <vt:lpstr> Белка ищет свои запасы </vt:lpstr>
      <vt:lpstr>Ёжик спит зимой</vt:lpstr>
      <vt:lpstr>Медведь спит в своей берлоге </vt:lpstr>
      <vt:lpstr>Заяц обгладывает кору с деревьев</vt:lpstr>
      <vt:lpstr>Одежда зимой</vt:lpstr>
      <vt:lpstr>Занятия людей зимой</vt:lpstr>
      <vt:lpstr>Зимние забавы детей</vt:lpstr>
      <vt:lpstr>Зимние забавы детей</vt:lpstr>
      <vt:lpstr>Зимние забавы детей</vt:lpstr>
      <vt:lpstr>Зимние забавы детей</vt:lpstr>
      <vt:lpstr>Зимние забавы детей</vt:lpstr>
      <vt:lpstr>Где осень, где зима?</vt:lpstr>
      <vt:lpstr>Какую одежду носят  зимой ?</vt:lpstr>
      <vt:lpstr>На каких предметах катаются зимой?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Лиса охотится на мышей</dc:title>
  <dc:creator>Администратор</dc:creator>
  <cp:lastModifiedBy>Администратор</cp:lastModifiedBy>
  <cp:revision>1</cp:revision>
  <dcterms:created xsi:type="dcterms:W3CDTF">2022-04-03T12:38:56Z</dcterms:created>
  <dcterms:modified xsi:type="dcterms:W3CDTF">2022-04-03T12:39:49Z</dcterms:modified>
</cp:coreProperties>
</file>