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2" r:id="rId3"/>
    <p:sldId id="263" r:id="rId4"/>
    <p:sldId id="284" r:id="rId5"/>
    <p:sldId id="259" r:id="rId6"/>
    <p:sldId id="266" r:id="rId7"/>
    <p:sldId id="265" r:id="rId8"/>
    <p:sldId id="280" r:id="rId9"/>
    <p:sldId id="281" r:id="rId10"/>
    <p:sldId id="277" r:id="rId11"/>
    <p:sldId id="287" r:id="rId12"/>
    <p:sldId id="291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E09E2DD-59BD-46D7-B565-0E049FD86A12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E77DE18-19D3-4DEB-BD53-9773E5FEA1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8778"/>
            <a:ext cx="8786842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Авторы: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Онипко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Макар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Истаев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Кирилл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Воспитанники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подготовительной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школе группы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Руководители: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Шетова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Любовь Александровна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Фаненштиль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Светлана Максимовна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8450583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детский сад № 7 «Радуга»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Кулундинского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Алтайского края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629717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Муниципальный конкурс исследовательских работ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дошкольников 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Юный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исследователь»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«Царство грибов»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ds04.infourok.ru/uploads/ex/0595/00016524-69f09f67/img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643182"/>
            <a:ext cx="478634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14338"/>
            <a:ext cx="8643966" cy="164307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Удивительные грибы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5300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Вераника\Downloads\1-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500174"/>
            <a:ext cx="828680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ераника\Desktop\Новая папка\IMG-20200306-WA0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" y="1250354"/>
            <a:ext cx="3932238" cy="2949179"/>
          </a:xfrm>
          <a:prstGeom prst="rect">
            <a:avLst/>
          </a:prstGeom>
          <a:noFill/>
        </p:spPr>
      </p:pic>
      <p:pic>
        <p:nvPicPr>
          <p:cNvPr id="1027" name="Picture 3" descr="C:\Users\Вераника\Desktop\Новая папка\IMG-20200306-WA0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56150" y="1250950"/>
            <a:ext cx="3930650" cy="2947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ераника\Desktop\Новая папка\IMG-20200313-WA00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3537" y="530225"/>
            <a:ext cx="3295876" cy="4389438"/>
          </a:xfrm>
          <a:prstGeom prst="rect">
            <a:avLst/>
          </a:prstGeom>
          <a:noFill/>
        </p:spPr>
      </p:pic>
      <p:pic>
        <p:nvPicPr>
          <p:cNvPr id="1028" name="Picture 4" descr="C:\Users\Вераника\Desktop\Новая папка\IMG-20200313-WA0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3" y="1000108"/>
            <a:ext cx="3929089" cy="4429156"/>
          </a:xfrm>
          <a:prstGeom prst="rect">
            <a:avLst/>
          </a:prstGeom>
          <a:noFill/>
        </p:spPr>
      </p:pic>
      <p:pic>
        <p:nvPicPr>
          <p:cNvPr id="1029" name="Picture 5" descr="C:\Users\Вераника\Desktop\Новая папка\IMG-20200313-WA00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285860"/>
            <a:ext cx="2928958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8215370" cy="1357322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внимание.</a:t>
            </a:r>
            <a:endParaRPr lang="ru-RU" sz="7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42974" y="0"/>
            <a:ext cx="5715040" cy="1714488"/>
          </a:xfrm>
        </p:spPr>
        <p:txBody>
          <a:bodyPr>
            <a:normAutofit fontScale="40000" lnSpcReduction="20000"/>
          </a:bodyPr>
          <a:lstStyle/>
          <a:p>
            <a:endParaRPr lang="ru-RU" sz="7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7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</a:t>
            </a:r>
          </a:p>
          <a:p>
            <a:endParaRPr lang="ru-RU" sz="13100" dirty="0"/>
          </a:p>
        </p:txBody>
      </p:sp>
      <p:pic>
        <p:nvPicPr>
          <p:cNvPr id="7" name="Рисунок 6" descr="C:\Users\пк\Desktop\проект грибы!!!!!!!\1604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571744"/>
            <a:ext cx="6215106" cy="3929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500042"/>
            <a:ext cx="792961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реализации проекта  узнать много интересного об окружающем мире, познакомиться с различными видами грибов, особенностями их произрастания, их полезными и вредными свойствами.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проекта: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Узнать особенности съедобных и несъедобных грибов.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Выяснить полезные и вредные свойства грибов.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Провести опыты наблюдения с некоторыми видами грибов.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Собрать и оформить результаты исследования. </a:t>
            </a:r>
          </a:p>
        </p:txBody>
      </p:sp>
      <p:pic>
        <p:nvPicPr>
          <p:cNvPr id="3" name="Рисунок 2" descr="http://rylik.ru/uploads/posts/2016-03/1458027856_vector-mushroom-collection-1-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214818"/>
            <a:ext cx="285752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83568" y="785794"/>
            <a:ext cx="764386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исследования: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Существует очень много видов грибов и мы очень мало знаем о них.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s://pickimage.ru/wp-content/uploads/images/detskie/mushroom/grib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525658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83880" cy="6961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интернета выяснили все о грибах.</a:t>
            </a:r>
            <a:endParaRPr lang="ru-RU" dirty="0"/>
          </a:p>
        </p:txBody>
      </p:sp>
      <p:pic>
        <p:nvPicPr>
          <p:cNvPr id="3074" name="Picture 2" descr="F:\я исследователь\Новая папка (4)\IMG-20200310-WA0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8352928" cy="4698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Users\Вераника\Desktop\Новая папка\IMG-20200309-WA0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5" y="1196752"/>
            <a:ext cx="8303043" cy="5112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/>
          </p:cNvSpPr>
          <p:nvPr/>
        </p:nvSpPr>
        <p:spPr bwMode="auto">
          <a:xfrm>
            <a:off x="2928926" y="1285860"/>
            <a:ext cx="3871914" cy="1571636"/>
          </a:xfrm>
          <a:custGeom>
            <a:avLst/>
            <a:gdLst/>
            <a:ahLst/>
            <a:cxnLst>
              <a:cxn ang="0">
                <a:pos x="312" y="776"/>
              </a:cxn>
              <a:cxn ang="0">
                <a:pos x="1848" y="776"/>
              </a:cxn>
              <a:cxn ang="0">
                <a:pos x="1800" y="392"/>
              </a:cxn>
              <a:cxn ang="0">
                <a:pos x="1320" y="56"/>
              </a:cxn>
              <a:cxn ang="0">
                <a:pos x="744" y="56"/>
              </a:cxn>
              <a:cxn ang="0">
                <a:pos x="264" y="344"/>
              </a:cxn>
              <a:cxn ang="0">
                <a:pos x="24" y="728"/>
              </a:cxn>
              <a:cxn ang="0">
                <a:pos x="408" y="776"/>
              </a:cxn>
            </a:cxnLst>
            <a:rect l="0" t="0" r="r" b="b"/>
            <a:pathLst>
              <a:path w="2096" h="840">
                <a:moveTo>
                  <a:pt x="312" y="776"/>
                </a:moveTo>
                <a:cubicBezTo>
                  <a:pt x="956" y="808"/>
                  <a:pt x="1600" y="840"/>
                  <a:pt x="1848" y="776"/>
                </a:cubicBezTo>
                <a:cubicBezTo>
                  <a:pt x="2096" y="712"/>
                  <a:pt x="1888" y="512"/>
                  <a:pt x="1800" y="392"/>
                </a:cubicBezTo>
                <a:cubicBezTo>
                  <a:pt x="1712" y="272"/>
                  <a:pt x="1496" y="112"/>
                  <a:pt x="1320" y="56"/>
                </a:cubicBezTo>
                <a:cubicBezTo>
                  <a:pt x="1144" y="0"/>
                  <a:pt x="920" y="8"/>
                  <a:pt x="744" y="56"/>
                </a:cubicBezTo>
                <a:cubicBezTo>
                  <a:pt x="568" y="104"/>
                  <a:pt x="384" y="232"/>
                  <a:pt x="264" y="344"/>
                </a:cubicBezTo>
                <a:cubicBezTo>
                  <a:pt x="144" y="456"/>
                  <a:pt x="0" y="656"/>
                  <a:pt x="24" y="728"/>
                </a:cubicBezTo>
                <a:cubicBezTo>
                  <a:pt x="48" y="800"/>
                  <a:pt x="344" y="768"/>
                  <a:pt x="408" y="776"/>
                </a:cubicBezTo>
              </a:path>
            </a:pathLst>
          </a:custGeom>
          <a:gradFill rotWithShape="1">
            <a:gsLst>
              <a:gs pos="0">
                <a:srgbClr val="663300">
                  <a:gamma/>
                  <a:shade val="46275"/>
                  <a:invGamma/>
                </a:srgbClr>
              </a:gs>
              <a:gs pos="100000">
                <a:srgbClr val="6633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3857620" y="2714620"/>
            <a:ext cx="1524000" cy="2646370"/>
          </a:xfrm>
          <a:custGeom>
            <a:avLst/>
            <a:gdLst/>
            <a:ahLst/>
            <a:cxnLst>
              <a:cxn ang="0">
                <a:pos x="408" y="40"/>
              </a:cxn>
              <a:cxn ang="0">
                <a:pos x="888" y="40"/>
              </a:cxn>
              <a:cxn ang="0">
                <a:pos x="888" y="136"/>
              </a:cxn>
              <a:cxn ang="0">
                <a:pos x="888" y="520"/>
              </a:cxn>
              <a:cxn ang="0">
                <a:pos x="984" y="1096"/>
              </a:cxn>
              <a:cxn ang="0">
                <a:pos x="1080" y="1624"/>
              </a:cxn>
              <a:cxn ang="0">
                <a:pos x="936" y="2056"/>
              </a:cxn>
              <a:cxn ang="0">
                <a:pos x="312" y="2104"/>
              </a:cxn>
              <a:cxn ang="0">
                <a:pos x="24" y="1816"/>
              </a:cxn>
              <a:cxn ang="0">
                <a:pos x="168" y="1192"/>
              </a:cxn>
              <a:cxn ang="0">
                <a:pos x="360" y="280"/>
              </a:cxn>
              <a:cxn ang="0">
                <a:pos x="360" y="40"/>
              </a:cxn>
              <a:cxn ang="0">
                <a:pos x="456" y="40"/>
              </a:cxn>
              <a:cxn ang="0">
                <a:pos x="552" y="40"/>
              </a:cxn>
              <a:cxn ang="0">
                <a:pos x="648" y="40"/>
              </a:cxn>
            </a:cxnLst>
            <a:rect l="0" t="0" r="r" b="b"/>
            <a:pathLst>
              <a:path w="1088" h="2144">
                <a:moveTo>
                  <a:pt x="408" y="40"/>
                </a:moveTo>
                <a:cubicBezTo>
                  <a:pt x="608" y="32"/>
                  <a:pt x="808" y="24"/>
                  <a:pt x="888" y="40"/>
                </a:cubicBezTo>
                <a:cubicBezTo>
                  <a:pt x="968" y="56"/>
                  <a:pt x="888" y="56"/>
                  <a:pt x="888" y="136"/>
                </a:cubicBezTo>
                <a:cubicBezTo>
                  <a:pt x="888" y="216"/>
                  <a:pt x="872" y="360"/>
                  <a:pt x="888" y="520"/>
                </a:cubicBezTo>
                <a:cubicBezTo>
                  <a:pt x="904" y="680"/>
                  <a:pt x="952" y="912"/>
                  <a:pt x="984" y="1096"/>
                </a:cubicBezTo>
                <a:cubicBezTo>
                  <a:pt x="1016" y="1280"/>
                  <a:pt x="1088" y="1464"/>
                  <a:pt x="1080" y="1624"/>
                </a:cubicBezTo>
                <a:cubicBezTo>
                  <a:pt x="1072" y="1784"/>
                  <a:pt x="1064" y="1976"/>
                  <a:pt x="936" y="2056"/>
                </a:cubicBezTo>
                <a:cubicBezTo>
                  <a:pt x="808" y="2136"/>
                  <a:pt x="464" y="2144"/>
                  <a:pt x="312" y="2104"/>
                </a:cubicBezTo>
                <a:cubicBezTo>
                  <a:pt x="160" y="2064"/>
                  <a:pt x="48" y="1968"/>
                  <a:pt x="24" y="1816"/>
                </a:cubicBezTo>
                <a:cubicBezTo>
                  <a:pt x="0" y="1664"/>
                  <a:pt x="112" y="1448"/>
                  <a:pt x="168" y="1192"/>
                </a:cubicBezTo>
                <a:cubicBezTo>
                  <a:pt x="224" y="936"/>
                  <a:pt x="328" y="472"/>
                  <a:pt x="360" y="280"/>
                </a:cubicBezTo>
                <a:cubicBezTo>
                  <a:pt x="392" y="88"/>
                  <a:pt x="344" y="80"/>
                  <a:pt x="360" y="40"/>
                </a:cubicBezTo>
                <a:cubicBezTo>
                  <a:pt x="376" y="0"/>
                  <a:pt x="424" y="40"/>
                  <a:pt x="456" y="40"/>
                </a:cubicBezTo>
                <a:cubicBezTo>
                  <a:pt x="488" y="40"/>
                  <a:pt x="520" y="40"/>
                  <a:pt x="552" y="40"/>
                </a:cubicBezTo>
                <a:cubicBezTo>
                  <a:pt x="584" y="40"/>
                  <a:pt x="616" y="40"/>
                  <a:pt x="648" y="40"/>
                </a:cubicBezTo>
              </a:path>
            </a:pathLst>
          </a:custGeom>
          <a:gradFill rotWithShape="1">
            <a:gsLst>
              <a:gs pos="0">
                <a:srgbClr val="969696"/>
              </a:gs>
              <a:gs pos="50000">
                <a:srgbClr val="969696">
                  <a:gamma/>
                  <a:tint val="33725"/>
                  <a:invGamma/>
                </a:srgbClr>
              </a:gs>
              <a:gs pos="100000">
                <a:srgbClr val="969696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3886200" y="2714620"/>
            <a:ext cx="1524000" cy="2289180"/>
          </a:xfrm>
          <a:custGeom>
            <a:avLst/>
            <a:gdLst/>
            <a:ahLst/>
            <a:cxnLst>
              <a:cxn ang="0">
                <a:pos x="408" y="40"/>
              </a:cxn>
              <a:cxn ang="0">
                <a:pos x="888" y="40"/>
              </a:cxn>
              <a:cxn ang="0">
                <a:pos x="888" y="136"/>
              </a:cxn>
              <a:cxn ang="0">
                <a:pos x="888" y="520"/>
              </a:cxn>
              <a:cxn ang="0">
                <a:pos x="984" y="1096"/>
              </a:cxn>
              <a:cxn ang="0">
                <a:pos x="1080" y="1624"/>
              </a:cxn>
              <a:cxn ang="0">
                <a:pos x="936" y="2056"/>
              </a:cxn>
              <a:cxn ang="0">
                <a:pos x="312" y="2104"/>
              </a:cxn>
              <a:cxn ang="0">
                <a:pos x="24" y="1816"/>
              </a:cxn>
              <a:cxn ang="0">
                <a:pos x="168" y="1192"/>
              </a:cxn>
              <a:cxn ang="0">
                <a:pos x="360" y="280"/>
              </a:cxn>
              <a:cxn ang="0">
                <a:pos x="360" y="40"/>
              </a:cxn>
              <a:cxn ang="0">
                <a:pos x="456" y="40"/>
              </a:cxn>
              <a:cxn ang="0">
                <a:pos x="552" y="40"/>
              </a:cxn>
              <a:cxn ang="0">
                <a:pos x="648" y="40"/>
              </a:cxn>
            </a:cxnLst>
            <a:rect l="0" t="0" r="r" b="b"/>
            <a:pathLst>
              <a:path w="1088" h="2144">
                <a:moveTo>
                  <a:pt x="408" y="40"/>
                </a:moveTo>
                <a:cubicBezTo>
                  <a:pt x="608" y="32"/>
                  <a:pt x="808" y="24"/>
                  <a:pt x="888" y="40"/>
                </a:cubicBezTo>
                <a:cubicBezTo>
                  <a:pt x="968" y="56"/>
                  <a:pt x="888" y="56"/>
                  <a:pt x="888" y="136"/>
                </a:cubicBezTo>
                <a:cubicBezTo>
                  <a:pt x="888" y="216"/>
                  <a:pt x="872" y="360"/>
                  <a:pt x="888" y="520"/>
                </a:cubicBezTo>
                <a:cubicBezTo>
                  <a:pt x="904" y="680"/>
                  <a:pt x="952" y="912"/>
                  <a:pt x="984" y="1096"/>
                </a:cubicBezTo>
                <a:cubicBezTo>
                  <a:pt x="1016" y="1280"/>
                  <a:pt x="1088" y="1464"/>
                  <a:pt x="1080" y="1624"/>
                </a:cubicBezTo>
                <a:cubicBezTo>
                  <a:pt x="1072" y="1784"/>
                  <a:pt x="1064" y="1976"/>
                  <a:pt x="936" y="2056"/>
                </a:cubicBezTo>
                <a:cubicBezTo>
                  <a:pt x="808" y="2136"/>
                  <a:pt x="464" y="2144"/>
                  <a:pt x="312" y="2104"/>
                </a:cubicBezTo>
                <a:cubicBezTo>
                  <a:pt x="160" y="2064"/>
                  <a:pt x="48" y="1968"/>
                  <a:pt x="24" y="1816"/>
                </a:cubicBezTo>
                <a:cubicBezTo>
                  <a:pt x="0" y="1664"/>
                  <a:pt x="112" y="1448"/>
                  <a:pt x="168" y="1192"/>
                </a:cubicBezTo>
                <a:cubicBezTo>
                  <a:pt x="224" y="936"/>
                  <a:pt x="328" y="472"/>
                  <a:pt x="360" y="280"/>
                </a:cubicBezTo>
                <a:cubicBezTo>
                  <a:pt x="392" y="88"/>
                  <a:pt x="344" y="80"/>
                  <a:pt x="360" y="40"/>
                </a:cubicBezTo>
                <a:cubicBezTo>
                  <a:pt x="376" y="0"/>
                  <a:pt x="424" y="40"/>
                  <a:pt x="456" y="40"/>
                </a:cubicBezTo>
                <a:cubicBezTo>
                  <a:pt x="488" y="40"/>
                  <a:pt x="520" y="40"/>
                  <a:pt x="552" y="40"/>
                </a:cubicBezTo>
                <a:cubicBezTo>
                  <a:pt x="584" y="40"/>
                  <a:pt x="616" y="40"/>
                  <a:pt x="648" y="40"/>
                </a:cubicBezTo>
              </a:path>
            </a:pathLst>
          </a:custGeom>
          <a:gradFill rotWithShape="1">
            <a:gsLst>
              <a:gs pos="0">
                <a:srgbClr val="969696"/>
              </a:gs>
              <a:gs pos="50000">
                <a:srgbClr val="969696">
                  <a:gamma/>
                  <a:tint val="33725"/>
                  <a:invGamma/>
                </a:srgbClr>
              </a:gs>
              <a:gs pos="100000">
                <a:srgbClr val="969696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886200" y="2643182"/>
            <a:ext cx="1524000" cy="2500330"/>
          </a:xfrm>
          <a:custGeom>
            <a:avLst/>
            <a:gdLst/>
            <a:ahLst/>
            <a:cxnLst>
              <a:cxn ang="0">
                <a:pos x="408" y="40"/>
              </a:cxn>
              <a:cxn ang="0">
                <a:pos x="888" y="40"/>
              </a:cxn>
              <a:cxn ang="0">
                <a:pos x="888" y="136"/>
              </a:cxn>
              <a:cxn ang="0">
                <a:pos x="888" y="520"/>
              </a:cxn>
              <a:cxn ang="0">
                <a:pos x="984" y="1096"/>
              </a:cxn>
              <a:cxn ang="0">
                <a:pos x="1080" y="1624"/>
              </a:cxn>
              <a:cxn ang="0">
                <a:pos x="936" y="2056"/>
              </a:cxn>
              <a:cxn ang="0">
                <a:pos x="312" y="2104"/>
              </a:cxn>
              <a:cxn ang="0">
                <a:pos x="24" y="1816"/>
              </a:cxn>
              <a:cxn ang="0">
                <a:pos x="168" y="1192"/>
              </a:cxn>
              <a:cxn ang="0">
                <a:pos x="360" y="280"/>
              </a:cxn>
              <a:cxn ang="0">
                <a:pos x="360" y="40"/>
              </a:cxn>
              <a:cxn ang="0">
                <a:pos x="456" y="40"/>
              </a:cxn>
              <a:cxn ang="0">
                <a:pos x="552" y="40"/>
              </a:cxn>
              <a:cxn ang="0">
                <a:pos x="648" y="40"/>
              </a:cxn>
            </a:cxnLst>
            <a:rect l="0" t="0" r="r" b="b"/>
            <a:pathLst>
              <a:path w="1088" h="2144">
                <a:moveTo>
                  <a:pt x="408" y="40"/>
                </a:moveTo>
                <a:cubicBezTo>
                  <a:pt x="608" y="32"/>
                  <a:pt x="808" y="24"/>
                  <a:pt x="888" y="40"/>
                </a:cubicBezTo>
                <a:cubicBezTo>
                  <a:pt x="968" y="56"/>
                  <a:pt x="888" y="56"/>
                  <a:pt x="888" y="136"/>
                </a:cubicBezTo>
                <a:cubicBezTo>
                  <a:pt x="888" y="216"/>
                  <a:pt x="872" y="360"/>
                  <a:pt x="888" y="520"/>
                </a:cubicBezTo>
                <a:cubicBezTo>
                  <a:pt x="904" y="680"/>
                  <a:pt x="952" y="912"/>
                  <a:pt x="984" y="1096"/>
                </a:cubicBezTo>
                <a:cubicBezTo>
                  <a:pt x="1016" y="1280"/>
                  <a:pt x="1088" y="1464"/>
                  <a:pt x="1080" y="1624"/>
                </a:cubicBezTo>
                <a:cubicBezTo>
                  <a:pt x="1072" y="1784"/>
                  <a:pt x="1064" y="1976"/>
                  <a:pt x="936" y="2056"/>
                </a:cubicBezTo>
                <a:cubicBezTo>
                  <a:pt x="808" y="2136"/>
                  <a:pt x="464" y="2144"/>
                  <a:pt x="312" y="2104"/>
                </a:cubicBezTo>
                <a:cubicBezTo>
                  <a:pt x="160" y="2064"/>
                  <a:pt x="48" y="1968"/>
                  <a:pt x="24" y="1816"/>
                </a:cubicBezTo>
                <a:cubicBezTo>
                  <a:pt x="0" y="1664"/>
                  <a:pt x="112" y="1448"/>
                  <a:pt x="168" y="1192"/>
                </a:cubicBezTo>
                <a:cubicBezTo>
                  <a:pt x="224" y="936"/>
                  <a:pt x="328" y="472"/>
                  <a:pt x="360" y="280"/>
                </a:cubicBezTo>
                <a:cubicBezTo>
                  <a:pt x="392" y="88"/>
                  <a:pt x="344" y="80"/>
                  <a:pt x="360" y="40"/>
                </a:cubicBezTo>
                <a:cubicBezTo>
                  <a:pt x="376" y="0"/>
                  <a:pt x="424" y="40"/>
                  <a:pt x="456" y="40"/>
                </a:cubicBezTo>
                <a:cubicBezTo>
                  <a:pt x="488" y="40"/>
                  <a:pt x="520" y="40"/>
                  <a:pt x="552" y="40"/>
                </a:cubicBezTo>
                <a:cubicBezTo>
                  <a:pt x="584" y="40"/>
                  <a:pt x="616" y="40"/>
                  <a:pt x="648" y="40"/>
                </a:cubicBezTo>
              </a:path>
            </a:pathLst>
          </a:custGeom>
          <a:gradFill rotWithShape="1">
            <a:gsLst>
              <a:gs pos="0">
                <a:srgbClr val="969696"/>
              </a:gs>
              <a:gs pos="50000">
                <a:srgbClr val="969696">
                  <a:gamma/>
                  <a:tint val="33725"/>
                  <a:invGamma/>
                </a:srgbClr>
              </a:gs>
              <a:gs pos="100000">
                <a:srgbClr val="969696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643306" y="2643182"/>
            <a:ext cx="2000264" cy="2714644"/>
          </a:xfrm>
          <a:custGeom>
            <a:avLst/>
            <a:gdLst/>
            <a:ahLst/>
            <a:cxnLst>
              <a:cxn ang="0">
                <a:pos x="408" y="40"/>
              </a:cxn>
              <a:cxn ang="0">
                <a:pos x="888" y="40"/>
              </a:cxn>
              <a:cxn ang="0">
                <a:pos x="888" y="136"/>
              </a:cxn>
              <a:cxn ang="0">
                <a:pos x="888" y="520"/>
              </a:cxn>
              <a:cxn ang="0">
                <a:pos x="984" y="1096"/>
              </a:cxn>
              <a:cxn ang="0">
                <a:pos x="1080" y="1624"/>
              </a:cxn>
              <a:cxn ang="0">
                <a:pos x="936" y="2056"/>
              </a:cxn>
              <a:cxn ang="0">
                <a:pos x="312" y="2104"/>
              </a:cxn>
              <a:cxn ang="0">
                <a:pos x="24" y="1816"/>
              </a:cxn>
              <a:cxn ang="0">
                <a:pos x="168" y="1192"/>
              </a:cxn>
              <a:cxn ang="0">
                <a:pos x="360" y="280"/>
              </a:cxn>
              <a:cxn ang="0">
                <a:pos x="360" y="40"/>
              </a:cxn>
              <a:cxn ang="0">
                <a:pos x="456" y="40"/>
              </a:cxn>
              <a:cxn ang="0">
                <a:pos x="552" y="40"/>
              </a:cxn>
              <a:cxn ang="0">
                <a:pos x="648" y="40"/>
              </a:cxn>
            </a:cxnLst>
            <a:rect l="0" t="0" r="r" b="b"/>
            <a:pathLst>
              <a:path w="1088" h="2144">
                <a:moveTo>
                  <a:pt x="408" y="40"/>
                </a:moveTo>
                <a:cubicBezTo>
                  <a:pt x="608" y="32"/>
                  <a:pt x="808" y="24"/>
                  <a:pt x="888" y="40"/>
                </a:cubicBezTo>
                <a:cubicBezTo>
                  <a:pt x="968" y="56"/>
                  <a:pt x="888" y="56"/>
                  <a:pt x="888" y="136"/>
                </a:cubicBezTo>
                <a:cubicBezTo>
                  <a:pt x="888" y="216"/>
                  <a:pt x="872" y="360"/>
                  <a:pt x="888" y="520"/>
                </a:cubicBezTo>
                <a:cubicBezTo>
                  <a:pt x="904" y="680"/>
                  <a:pt x="952" y="912"/>
                  <a:pt x="984" y="1096"/>
                </a:cubicBezTo>
                <a:cubicBezTo>
                  <a:pt x="1016" y="1280"/>
                  <a:pt x="1088" y="1464"/>
                  <a:pt x="1080" y="1624"/>
                </a:cubicBezTo>
                <a:cubicBezTo>
                  <a:pt x="1072" y="1784"/>
                  <a:pt x="1064" y="1976"/>
                  <a:pt x="936" y="2056"/>
                </a:cubicBezTo>
                <a:cubicBezTo>
                  <a:pt x="808" y="2136"/>
                  <a:pt x="464" y="2144"/>
                  <a:pt x="312" y="2104"/>
                </a:cubicBezTo>
                <a:cubicBezTo>
                  <a:pt x="160" y="2064"/>
                  <a:pt x="48" y="1968"/>
                  <a:pt x="24" y="1816"/>
                </a:cubicBezTo>
                <a:cubicBezTo>
                  <a:pt x="0" y="1664"/>
                  <a:pt x="112" y="1448"/>
                  <a:pt x="168" y="1192"/>
                </a:cubicBezTo>
                <a:cubicBezTo>
                  <a:pt x="224" y="936"/>
                  <a:pt x="328" y="472"/>
                  <a:pt x="360" y="280"/>
                </a:cubicBezTo>
                <a:cubicBezTo>
                  <a:pt x="392" y="88"/>
                  <a:pt x="344" y="80"/>
                  <a:pt x="360" y="40"/>
                </a:cubicBezTo>
                <a:cubicBezTo>
                  <a:pt x="376" y="0"/>
                  <a:pt x="424" y="40"/>
                  <a:pt x="456" y="40"/>
                </a:cubicBezTo>
                <a:cubicBezTo>
                  <a:pt x="488" y="40"/>
                  <a:pt x="520" y="40"/>
                  <a:pt x="552" y="40"/>
                </a:cubicBezTo>
                <a:cubicBezTo>
                  <a:pt x="584" y="40"/>
                  <a:pt x="616" y="40"/>
                  <a:pt x="648" y="40"/>
                </a:cubicBezTo>
              </a:path>
            </a:pathLst>
          </a:custGeom>
          <a:solidFill>
            <a:schemeClr val="bg1">
              <a:lumMod val="75000"/>
            </a:schemeClr>
          </a:solidFill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5460326"/>
            <a:ext cx="6715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5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грибница </a:t>
            </a:r>
            <a:r>
              <a:rPr lang="ru-RU" sz="5400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(мицелий)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285728"/>
            <a:ext cx="75724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dirty="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Строение гриба</a:t>
            </a:r>
          </a:p>
        </p:txBody>
      </p:sp>
      <p:sp>
        <p:nvSpPr>
          <p:cNvPr id="10" name="AutoShape 27"/>
          <p:cNvSpPr>
            <a:spLocks noChangeArrowheads="1"/>
          </p:cNvSpPr>
          <p:nvPr/>
        </p:nvSpPr>
        <p:spPr bwMode="auto">
          <a:xfrm rot="-1058983">
            <a:off x="6096000" y="1828800"/>
            <a:ext cx="1257300" cy="268288"/>
          </a:xfrm>
          <a:prstGeom prst="leftArrow">
            <a:avLst>
              <a:gd name="adj1" fmla="val 23231"/>
              <a:gd name="adj2" fmla="val 174242"/>
            </a:avLst>
          </a:prstGeom>
          <a:gradFill rotWithShape="1">
            <a:gsLst>
              <a:gs pos="0">
                <a:srgbClr val="009900">
                  <a:gamma/>
                  <a:shade val="46275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33"/>
          <p:cNvSpPr>
            <a:spLocks noChangeArrowheads="1"/>
          </p:cNvSpPr>
          <p:nvPr/>
        </p:nvSpPr>
        <p:spPr bwMode="auto">
          <a:xfrm rot="-1058983">
            <a:off x="5440742" y="3478973"/>
            <a:ext cx="1303959" cy="315621"/>
          </a:xfrm>
          <a:prstGeom prst="leftArrow">
            <a:avLst>
              <a:gd name="adj1" fmla="val 23048"/>
              <a:gd name="adj2" fmla="val 174242"/>
            </a:avLst>
          </a:prstGeom>
          <a:gradFill rotWithShape="1">
            <a:gsLst>
              <a:gs pos="0">
                <a:srgbClr val="009900">
                  <a:gamma/>
                  <a:shade val="46275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4143372" y="3124200"/>
            <a:ext cx="1266828" cy="519114"/>
          </a:xfrm>
          <a:custGeom>
            <a:avLst/>
            <a:gdLst/>
            <a:ahLst/>
            <a:cxnLst>
              <a:cxn ang="0">
                <a:pos x="104" y="32"/>
              </a:cxn>
              <a:cxn ang="0">
                <a:pos x="680" y="32"/>
              </a:cxn>
              <a:cxn ang="0">
                <a:pos x="728" y="128"/>
              </a:cxn>
              <a:cxn ang="0">
                <a:pos x="728" y="224"/>
              </a:cxn>
              <a:cxn ang="0">
                <a:pos x="632" y="128"/>
              </a:cxn>
              <a:cxn ang="0">
                <a:pos x="584" y="176"/>
              </a:cxn>
              <a:cxn ang="0">
                <a:pos x="488" y="128"/>
              </a:cxn>
              <a:cxn ang="0">
                <a:pos x="440" y="224"/>
              </a:cxn>
              <a:cxn ang="0">
                <a:pos x="344" y="80"/>
              </a:cxn>
              <a:cxn ang="0">
                <a:pos x="200" y="176"/>
              </a:cxn>
              <a:cxn ang="0">
                <a:pos x="200" y="80"/>
              </a:cxn>
              <a:cxn ang="0">
                <a:pos x="56" y="224"/>
              </a:cxn>
              <a:cxn ang="0">
                <a:pos x="104" y="32"/>
              </a:cxn>
            </a:cxnLst>
            <a:rect l="0" t="0" r="r" b="b"/>
            <a:pathLst>
              <a:path w="784" h="232">
                <a:moveTo>
                  <a:pt x="104" y="32"/>
                </a:moveTo>
                <a:cubicBezTo>
                  <a:pt x="208" y="0"/>
                  <a:pt x="576" y="16"/>
                  <a:pt x="680" y="32"/>
                </a:cubicBezTo>
                <a:cubicBezTo>
                  <a:pt x="784" y="48"/>
                  <a:pt x="720" y="96"/>
                  <a:pt x="728" y="128"/>
                </a:cubicBezTo>
                <a:cubicBezTo>
                  <a:pt x="736" y="160"/>
                  <a:pt x="744" y="224"/>
                  <a:pt x="728" y="224"/>
                </a:cubicBezTo>
                <a:cubicBezTo>
                  <a:pt x="712" y="224"/>
                  <a:pt x="656" y="136"/>
                  <a:pt x="632" y="128"/>
                </a:cubicBezTo>
                <a:cubicBezTo>
                  <a:pt x="608" y="120"/>
                  <a:pt x="608" y="176"/>
                  <a:pt x="584" y="176"/>
                </a:cubicBezTo>
                <a:cubicBezTo>
                  <a:pt x="560" y="176"/>
                  <a:pt x="512" y="120"/>
                  <a:pt x="488" y="128"/>
                </a:cubicBezTo>
                <a:cubicBezTo>
                  <a:pt x="464" y="136"/>
                  <a:pt x="464" y="232"/>
                  <a:pt x="440" y="224"/>
                </a:cubicBezTo>
                <a:cubicBezTo>
                  <a:pt x="416" y="216"/>
                  <a:pt x="384" y="88"/>
                  <a:pt x="344" y="80"/>
                </a:cubicBezTo>
                <a:cubicBezTo>
                  <a:pt x="304" y="72"/>
                  <a:pt x="224" y="176"/>
                  <a:pt x="200" y="176"/>
                </a:cubicBezTo>
                <a:cubicBezTo>
                  <a:pt x="176" y="176"/>
                  <a:pt x="224" y="72"/>
                  <a:pt x="200" y="80"/>
                </a:cubicBezTo>
                <a:cubicBezTo>
                  <a:pt x="176" y="88"/>
                  <a:pt x="72" y="232"/>
                  <a:pt x="56" y="224"/>
                </a:cubicBezTo>
                <a:cubicBezTo>
                  <a:pt x="40" y="216"/>
                  <a:pt x="0" y="64"/>
                  <a:pt x="104" y="32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43702" y="1142984"/>
            <a:ext cx="20717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 i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шляпка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500826" y="2857496"/>
            <a:ext cx="2143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 i="1" dirty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ножка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106968" y="4721662"/>
            <a:ext cx="4679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429132"/>
            <a:ext cx="857256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1428728" y="1571612"/>
            <a:ext cx="19288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 b="1" i="1" dirty="0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споры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11097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dirty="0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 rot="21436390">
            <a:off x="300391" y="4292141"/>
            <a:ext cx="3786214" cy="2007841"/>
          </a:xfrm>
          <a:custGeom>
            <a:avLst/>
            <a:gdLst/>
            <a:ahLst/>
            <a:cxnLst>
              <a:cxn ang="0">
                <a:pos x="2504" y="440"/>
              </a:cxn>
              <a:cxn ang="0">
                <a:pos x="2024" y="632"/>
              </a:cxn>
              <a:cxn ang="0">
                <a:pos x="1544" y="632"/>
              </a:cxn>
              <a:cxn ang="0">
                <a:pos x="1592" y="392"/>
              </a:cxn>
              <a:cxn ang="0">
                <a:pos x="1448" y="344"/>
              </a:cxn>
              <a:cxn ang="0">
                <a:pos x="1304" y="488"/>
              </a:cxn>
              <a:cxn ang="0">
                <a:pos x="1448" y="632"/>
              </a:cxn>
              <a:cxn ang="0">
                <a:pos x="1256" y="632"/>
              </a:cxn>
              <a:cxn ang="0">
                <a:pos x="872" y="344"/>
              </a:cxn>
              <a:cxn ang="0">
                <a:pos x="968" y="152"/>
              </a:cxn>
              <a:cxn ang="0">
                <a:pos x="920" y="8"/>
              </a:cxn>
              <a:cxn ang="0">
                <a:pos x="680" y="104"/>
              </a:cxn>
              <a:cxn ang="0">
                <a:pos x="776" y="344"/>
              </a:cxn>
              <a:cxn ang="0">
                <a:pos x="104" y="248"/>
              </a:cxn>
              <a:cxn ang="0">
                <a:pos x="200" y="296"/>
              </a:cxn>
              <a:cxn ang="0">
                <a:pos x="632" y="392"/>
              </a:cxn>
              <a:cxn ang="0">
                <a:pos x="968" y="488"/>
              </a:cxn>
              <a:cxn ang="0">
                <a:pos x="776" y="632"/>
              </a:cxn>
              <a:cxn ang="0">
                <a:pos x="536" y="728"/>
              </a:cxn>
              <a:cxn ang="0">
                <a:pos x="392" y="920"/>
              </a:cxn>
              <a:cxn ang="0">
                <a:pos x="200" y="1016"/>
              </a:cxn>
              <a:cxn ang="0">
                <a:pos x="8" y="1208"/>
              </a:cxn>
              <a:cxn ang="0">
                <a:pos x="152" y="1064"/>
              </a:cxn>
              <a:cxn ang="0">
                <a:pos x="392" y="968"/>
              </a:cxn>
              <a:cxn ang="0">
                <a:pos x="536" y="824"/>
              </a:cxn>
              <a:cxn ang="0">
                <a:pos x="680" y="776"/>
              </a:cxn>
              <a:cxn ang="0">
                <a:pos x="536" y="1064"/>
              </a:cxn>
              <a:cxn ang="0">
                <a:pos x="536" y="1304"/>
              </a:cxn>
              <a:cxn ang="0">
                <a:pos x="584" y="1016"/>
              </a:cxn>
              <a:cxn ang="0">
                <a:pos x="680" y="920"/>
              </a:cxn>
              <a:cxn ang="0">
                <a:pos x="824" y="680"/>
              </a:cxn>
              <a:cxn ang="0">
                <a:pos x="1016" y="680"/>
              </a:cxn>
              <a:cxn ang="0">
                <a:pos x="1112" y="872"/>
              </a:cxn>
              <a:cxn ang="0">
                <a:pos x="1112" y="968"/>
              </a:cxn>
              <a:cxn ang="0">
                <a:pos x="1160" y="872"/>
              </a:cxn>
              <a:cxn ang="0">
                <a:pos x="1064" y="632"/>
              </a:cxn>
              <a:cxn ang="0">
                <a:pos x="1352" y="728"/>
              </a:cxn>
              <a:cxn ang="0">
                <a:pos x="2216" y="680"/>
              </a:cxn>
              <a:cxn ang="0">
                <a:pos x="1640" y="968"/>
              </a:cxn>
              <a:cxn ang="0">
                <a:pos x="1688" y="824"/>
              </a:cxn>
              <a:cxn ang="0">
                <a:pos x="1448" y="824"/>
              </a:cxn>
              <a:cxn ang="0">
                <a:pos x="1544" y="1016"/>
              </a:cxn>
              <a:cxn ang="0">
                <a:pos x="968" y="1160"/>
              </a:cxn>
              <a:cxn ang="0">
                <a:pos x="1400" y="1112"/>
              </a:cxn>
              <a:cxn ang="0">
                <a:pos x="2360" y="728"/>
              </a:cxn>
              <a:cxn ang="0">
                <a:pos x="2600" y="440"/>
              </a:cxn>
              <a:cxn ang="0">
                <a:pos x="2552" y="392"/>
              </a:cxn>
              <a:cxn ang="0">
                <a:pos x="2504" y="440"/>
              </a:cxn>
            </a:cxnLst>
            <a:rect l="0" t="0" r="r" b="b"/>
            <a:pathLst>
              <a:path w="2632" h="1312">
                <a:moveTo>
                  <a:pt x="2504" y="440"/>
                </a:moveTo>
                <a:cubicBezTo>
                  <a:pt x="2416" y="480"/>
                  <a:pt x="2184" y="600"/>
                  <a:pt x="2024" y="632"/>
                </a:cubicBezTo>
                <a:cubicBezTo>
                  <a:pt x="1864" y="664"/>
                  <a:pt x="1616" y="672"/>
                  <a:pt x="1544" y="632"/>
                </a:cubicBezTo>
                <a:cubicBezTo>
                  <a:pt x="1472" y="592"/>
                  <a:pt x="1608" y="440"/>
                  <a:pt x="1592" y="392"/>
                </a:cubicBezTo>
                <a:cubicBezTo>
                  <a:pt x="1576" y="344"/>
                  <a:pt x="1496" y="328"/>
                  <a:pt x="1448" y="344"/>
                </a:cubicBezTo>
                <a:cubicBezTo>
                  <a:pt x="1400" y="360"/>
                  <a:pt x="1304" y="440"/>
                  <a:pt x="1304" y="488"/>
                </a:cubicBezTo>
                <a:cubicBezTo>
                  <a:pt x="1304" y="536"/>
                  <a:pt x="1456" y="608"/>
                  <a:pt x="1448" y="632"/>
                </a:cubicBezTo>
                <a:cubicBezTo>
                  <a:pt x="1440" y="656"/>
                  <a:pt x="1352" y="680"/>
                  <a:pt x="1256" y="632"/>
                </a:cubicBezTo>
                <a:cubicBezTo>
                  <a:pt x="1160" y="584"/>
                  <a:pt x="920" y="424"/>
                  <a:pt x="872" y="344"/>
                </a:cubicBezTo>
                <a:cubicBezTo>
                  <a:pt x="824" y="264"/>
                  <a:pt x="960" y="208"/>
                  <a:pt x="968" y="152"/>
                </a:cubicBezTo>
                <a:cubicBezTo>
                  <a:pt x="976" y="96"/>
                  <a:pt x="968" y="16"/>
                  <a:pt x="920" y="8"/>
                </a:cubicBezTo>
                <a:cubicBezTo>
                  <a:pt x="872" y="0"/>
                  <a:pt x="704" y="48"/>
                  <a:pt x="680" y="104"/>
                </a:cubicBezTo>
                <a:cubicBezTo>
                  <a:pt x="656" y="160"/>
                  <a:pt x="872" y="320"/>
                  <a:pt x="776" y="344"/>
                </a:cubicBezTo>
                <a:cubicBezTo>
                  <a:pt x="680" y="368"/>
                  <a:pt x="200" y="256"/>
                  <a:pt x="104" y="248"/>
                </a:cubicBezTo>
                <a:cubicBezTo>
                  <a:pt x="8" y="240"/>
                  <a:pt x="112" y="272"/>
                  <a:pt x="200" y="296"/>
                </a:cubicBezTo>
                <a:cubicBezTo>
                  <a:pt x="288" y="320"/>
                  <a:pt x="504" y="360"/>
                  <a:pt x="632" y="392"/>
                </a:cubicBezTo>
                <a:cubicBezTo>
                  <a:pt x="760" y="424"/>
                  <a:pt x="944" y="448"/>
                  <a:pt x="968" y="488"/>
                </a:cubicBezTo>
                <a:cubicBezTo>
                  <a:pt x="992" y="528"/>
                  <a:pt x="848" y="592"/>
                  <a:pt x="776" y="632"/>
                </a:cubicBezTo>
                <a:cubicBezTo>
                  <a:pt x="704" y="672"/>
                  <a:pt x="600" y="680"/>
                  <a:pt x="536" y="728"/>
                </a:cubicBezTo>
                <a:cubicBezTo>
                  <a:pt x="472" y="776"/>
                  <a:pt x="448" y="872"/>
                  <a:pt x="392" y="920"/>
                </a:cubicBezTo>
                <a:cubicBezTo>
                  <a:pt x="336" y="968"/>
                  <a:pt x="264" y="968"/>
                  <a:pt x="200" y="1016"/>
                </a:cubicBezTo>
                <a:cubicBezTo>
                  <a:pt x="136" y="1064"/>
                  <a:pt x="16" y="1200"/>
                  <a:pt x="8" y="1208"/>
                </a:cubicBezTo>
                <a:cubicBezTo>
                  <a:pt x="0" y="1216"/>
                  <a:pt x="88" y="1104"/>
                  <a:pt x="152" y="1064"/>
                </a:cubicBezTo>
                <a:cubicBezTo>
                  <a:pt x="216" y="1024"/>
                  <a:pt x="328" y="1008"/>
                  <a:pt x="392" y="968"/>
                </a:cubicBezTo>
                <a:cubicBezTo>
                  <a:pt x="456" y="928"/>
                  <a:pt x="488" y="856"/>
                  <a:pt x="536" y="824"/>
                </a:cubicBezTo>
                <a:cubicBezTo>
                  <a:pt x="584" y="792"/>
                  <a:pt x="680" y="736"/>
                  <a:pt x="680" y="776"/>
                </a:cubicBezTo>
                <a:cubicBezTo>
                  <a:pt x="680" y="816"/>
                  <a:pt x="560" y="976"/>
                  <a:pt x="536" y="1064"/>
                </a:cubicBezTo>
                <a:cubicBezTo>
                  <a:pt x="512" y="1152"/>
                  <a:pt x="528" y="1312"/>
                  <a:pt x="536" y="1304"/>
                </a:cubicBezTo>
                <a:cubicBezTo>
                  <a:pt x="544" y="1296"/>
                  <a:pt x="560" y="1080"/>
                  <a:pt x="584" y="1016"/>
                </a:cubicBezTo>
                <a:cubicBezTo>
                  <a:pt x="608" y="952"/>
                  <a:pt x="640" y="976"/>
                  <a:pt x="680" y="920"/>
                </a:cubicBezTo>
                <a:cubicBezTo>
                  <a:pt x="720" y="864"/>
                  <a:pt x="768" y="720"/>
                  <a:pt x="824" y="680"/>
                </a:cubicBezTo>
                <a:cubicBezTo>
                  <a:pt x="880" y="640"/>
                  <a:pt x="968" y="648"/>
                  <a:pt x="1016" y="680"/>
                </a:cubicBezTo>
                <a:cubicBezTo>
                  <a:pt x="1064" y="712"/>
                  <a:pt x="1096" y="824"/>
                  <a:pt x="1112" y="872"/>
                </a:cubicBezTo>
                <a:cubicBezTo>
                  <a:pt x="1128" y="920"/>
                  <a:pt x="1104" y="968"/>
                  <a:pt x="1112" y="968"/>
                </a:cubicBezTo>
                <a:cubicBezTo>
                  <a:pt x="1120" y="968"/>
                  <a:pt x="1168" y="928"/>
                  <a:pt x="1160" y="872"/>
                </a:cubicBezTo>
                <a:cubicBezTo>
                  <a:pt x="1152" y="816"/>
                  <a:pt x="1032" y="656"/>
                  <a:pt x="1064" y="632"/>
                </a:cubicBezTo>
                <a:cubicBezTo>
                  <a:pt x="1096" y="608"/>
                  <a:pt x="1160" y="720"/>
                  <a:pt x="1352" y="728"/>
                </a:cubicBezTo>
                <a:cubicBezTo>
                  <a:pt x="1544" y="736"/>
                  <a:pt x="2168" y="640"/>
                  <a:pt x="2216" y="680"/>
                </a:cubicBezTo>
                <a:cubicBezTo>
                  <a:pt x="2264" y="720"/>
                  <a:pt x="1728" y="944"/>
                  <a:pt x="1640" y="968"/>
                </a:cubicBezTo>
                <a:cubicBezTo>
                  <a:pt x="1552" y="992"/>
                  <a:pt x="1720" y="848"/>
                  <a:pt x="1688" y="824"/>
                </a:cubicBezTo>
                <a:cubicBezTo>
                  <a:pt x="1656" y="800"/>
                  <a:pt x="1472" y="792"/>
                  <a:pt x="1448" y="824"/>
                </a:cubicBezTo>
                <a:cubicBezTo>
                  <a:pt x="1424" y="856"/>
                  <a:pt x="1624" y="960"/>
                  <a:pt x="1544" y="1016"/>
                </a:cubicBezTo>
                <a:cubicBezTo>
                  <a:pt x="1464" y="1072"/>
                  <a:pt x="992" y="1144"/>
                  <a:pt x="968" y="1160"/>
                </a:cubicBezTo>
                <a:cubicBezTo>
                  <a:pt x="944" y="1176"/>
                  <a:pt x="1168" y="1184"/>
                  <a:pt x="1400" y="1112"/>
                </a:cubicBezTo>
                <a:cubicBezTo>
                  <a:pt x="1632" y="1040"/>
                  <a:pt x="2160" y="840"/>
                  <a:pt x="2360" y="728"/>
                </a:cubicBezTo>
                <a:cubicBezTo>
                  <a:pt x="2560" y="616"/>
                  <a:pt x="2568" y="496"/>
                  <a:pt x="2600" y="440"/>
                </a:cubicBezTo>
                <a:cubicBezTo>
                  <a:pt x="2632" y="384"/>
                  <a:pt x="2568" y="392"/>
                  <a:pt x="2552" y="392"/>
                </a:cubicBezTo>
                <a:cubicBezTo>
                  <a:pt x="2536" y="392"/>
                  <a:pt x="2592" y="400"/>
                  <a:pt x="2504" y="44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1" name="Group 35"/>
          <p:cNvGrpSpPr>
            <a:grpSpLocks/>
          </p:cNvGrpSpPr>
          <p:nvPr/>
        </p:nvGrpSpPr>
        <p:grpSpPr bwMode="auto">
          <a:xfrm rot="303582">
            <a:off x="5129042" y="4035048"/>
            <a:ext cx="4088492" cy="1472696"/>
            <a:chOff x="3320" y="2112"/>
            <a:chExt cx="2440" cy="1120"/>
          </a:xfrm>
          <a:solidFill>
            <a:schemeClr val="bg2">
              <a:lumMod val="75000"/>
            </a:schemeClr>
          </a:solidFill>
        </p:grpSpPr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3320" y="2304"/>
              <a:ext cx="2440" cy="928"/>
            </a:xfrm>
            <a:custGeom>
              <a:avLst/>
              <a:gdLst/>
              <a:ahLst/>
              <a:cxnLst>
                <a:cxn ang="0">
                  <a:pos x="104" y="672"/>
                </a:cxn>
                <a:cxn ang="0">
                  <a:pos x="680" y="768"/>
                </a:cxn>
                <a:cxn ang="0">
                  <a:pos x="872" y="624"/>
                </a:cxn>
                <a:cxn ang="0">
                  <a:pos x="776" y="336"/>
                </a:cxn>
                <a:cxn ang="0">
                  <a:pos x="728" y="144"/>
                </a:cxn>
                <a:cxn ang="0">
                  <a:pos x="728" y="48"/>
                </a:cxn>
                <a:cxn ang="0">
                  <a:pos x="776" y="0"/>
                </a:cxn>
                <a:cxn ang="0">
                  <a:pos x="872" y="48"/>
                </a:cxn>
                <a:cxn ang="0">
                  <a:pos x="872" y="288"/>
                </a:cxn>
                <a:cxn ang="0">
                  <a:pos x="920" y="576"/>
                </a:cxn>
                <a:cxn ang="0">
                  <a:pos x="824" y="768"/>
                </a:cxn>
                <a:cxn ang="0">
                  <a:pos x="1160" y="720"/>
                </a:cxn>
                <a:cxn ang="0">
                  <a:pos x="1832" y="528"/>
                </a:cxn>
                <a:cxn ang="0">
                  <a:pos x="1832" y="336"/>
                </a:cxn>
                <a:cxn ang="0">
                  <a:pos x="1832" y="192"/>
                </a:cxn>
                <a:cxn ang="0">
                  <a:pos x="1928" y="144"/>
                </a:cxn>
                <a:cxn ang="0">
                  <a:pos x="1976" y="336"/>
                </a:cxn>
                <a:cxn ang="0">
                  <a:pos x="1880" y="576"/>
                </a:cxn>
                <a:cxn ang="0">
                  <a:pos x="2216" y="528"/>
                </a:cxn>
                <a:cxn ang="0">
                  <a:pos x="2072" y="576"/>
                </a:cxn>
                <a:cxn ang="0">
                  <a:pos x="1880" y="624"/>
                </a:cxn>
                <a:cxn ang="0">
                  <a:pos x="1640" y="624"/>
                </a:cxn>
                <a:cxn ang="0">
                  <a:pos x="1400" y="720"/>
                </a:cxn>
                <a:cxn ang="0">
                  <a:pos x="1976" y="768"/>
                </a:cxn>
                <a:cxn ang="0">
                  <a:pos x="2408" y="912"/>
                </a:cxn>
                <a:cxn ang="0">
                  <a:pos x="2168" y="864"/>
                </a:cxn>
                <a:cxn ang="0">
                  <a:pos x="1736" y="768"/>
                </a:cxn>
                <a:cxn ang="0">
                  <a:pos x="1544" y="768"/>
                </a:cxn>
                <a:cxn ang="0">
                  <a:pos x="1304" y="768"/>
                </a:cxn>
                <a:cxn ang="0">
                  <a:pos x="968" y="816"/>
                </a:cxn>
                <a:cxn ang="0">
                  <a:pos x="680" y="816"/>
                </a:cxn>
                <a:cxn ang="0">
                  <a:pos x="152" y="720"/>
                </a:cxn>
                <a:cxn ang="0">
                  <a:pos x="56" y="672"/>
                </a:cxn>
                <a:cxn ang="0">
                  <a:pos x="104" y="672"/>
                </a:cxn>
              </a:cxnLst>
              <a:rect l="0" t="0" r="r" b="b"/>
              <a:pathLst>
                <a:path w="2440" h="928">
                  <a:moveTo>
                    <a:pt x="104" y="672"/>
                  </a:moveTo>
                  <a:cubicBezTo>
                    <a:pt x="208" y="688"/>
                    <a:pt x="552" y="776"/>
                    <a:pt x="680" y="768"/>
                  </a:cubicBezTo>
                  <a:cubicBezTo>
                    <a:pt x="808" y="760"/>
                    <a:pt x="856" y="696"/>
                    <a:pt x="872" y="624"/>
                  </a:cubicBezTo>
                  <a:cubicBezTo>
                    <a:pt x="888" y="552"/>
                    <a:pt x="800" y="416"/>
                    <a:pt x="776" y="336"/>
                  </a:cubicBezTo>
                  <a:cubicBezTo>
                    <a:pt x="752" y="256"/>
                    <a:pt x="736" y="192"/>
                    <a:pt x="728" y="144"/>
                  </a:cubicBezTo>
                  <a:cubicBezTo>
                    <a:pt x="720" y="96"/>
                    <a:pt x="720" y="72"/>
                    <a:pt x="728" y="48"/>
                  </a:cubicBezTo>
                  <a:cubicBezTo>
                    <a:pt x="736" y="24"/>
                    <a:pt x="752" y="0"/>
                    <a:pt x="776" y="0"/>
                  </a:cubicBezTo>
                  <a:cubicBezTo>
                    <a:pt x="800" y="0"/>
                    <a:pt x="856" y="0"/>
                    <a:pt x="872" y="48"/>
                  </a:cubicBezTo>
                  <a:cubicBezTo>
                    <a:pt x="888" y="96"/>
                    <a:pt x="864" y="200"/>
                    <a:pt x="872" y="288"/>
                  </a:cubicBezTo>
                  <a:cubicBezTo>
                    <a:pt x="880" y="376"/>
                    <a:pt x="928" y="496"/>
                    <a:pt x="920" y="576"/>
                  </a:cubicBezTo>
                  <a:cubicBezTo>
                    <a:pt x="912" y="656"/>
                    <a:pt x="784" y="744"/>
                    <a:pt x="824" y="768"/>
                  </a:cubicBezTo>
                  <a:cubicBezTo>
                    <a:pt x="864" y="792"/>
                    <a:pt x="992" y="760"/>
                    <a:pt x="1160" y="720"/>
                  </a:cubicBezTo>
                  <a:cubicBezTo>
                    <a:pt x="1328" y="680"/>
                    <a:pt x="1720" y="592"/>
                    <a:pt x="1832" y="528"/>
                  </a:cubicBezTo>
                  <a:cubicBezTo>
                    <a:pt x="1944" y="464"/>
                    <a:pt x="1832" y="392"/>
                    <a:pt x="1832" y="336"/>
                  </a:cubicBezTo>
                  <a:cubicBezTo>
                    <a:pt x="1832" y="280"/>
                    <a:pt x="1816" y="224"/>
                    <a:pt x="1832" y="192"/>
                  </a:cubicBezTo>
                  <a:cubicBezTo>
                    <a:pt x="1848" y="160"/>
                    <a:pt x="1904" y="120"/>
                    <a:pt x="1928" y="144"/>
                  </a:cubicBezTo>
                  <a:cubicBezTo>
                    <a:pt x="1952" y="168"/>
                    <a:pt x="1984" y="264"/>
                    <a:pt x="1976" y="336"/>
                  </a:cubicBezTo>
                  <a:cubicBezTo>
                    <a:pt x="1968" y="408"/>
                    <a:pt x="1840" y="544"/>
                    <a:pt x="1880" y="576"/>
                  </a:cubicBezTo>
                  <a:cubicBezTo>
                    <a:pt x="1920" y="608"/>
                    <a:pt x="2184" y="528"/>
                    <a:pt x="2216" y="528"/>
                  </a:cubicBezTo>
                  <a:cubicBezTo>
                    <a:pt x="2248" y="528"/>
                    <a:pt x="2128" y="560"/>
                    <a:pt x="2072" y="576"/>
                  </a:cubicBezTo>
                  <a:cubicBezTo>
                    <a:pt x="2016" y="592"/>
                    <a:pt x="1952" y="616"/>
                    <a:pt x="1880" y="624"/>
                  </a:cubicBezTo>
                  <a:cubicBezTo>
                    <a:pt x="1808" y="632"/>
                    <a:pt x="1720" y="608"/>
                    <a:pt x="1640" y="624"/>
                  </a:cubicBezTo>
                  <a:cubicBezTo>
                    <a:pt x="1560" y="640"/>
                    <a:pt x="1344" y="696"/>
                    <a:pt x="1400" y="720"/>
                  </a:cubicBezTo>
                  <a:cubicBezTo>
                    <a:pt x="1456" y="744"/>
                    <a:pt x="1808" y="736"/>
                    <a:pt x="1976" y="768"/>
                  </a:cubicBezTo>
                  <a:cubicBezTo>
                    <a:pt x="2144" y="800"/>
                    <a:pt x="2376" y="896"/>
                    <a:pt x="2408" y="912"/>
                  </a:cubicBezTo>
                  <a:cubicBezTo>
                    <a:pt x="2440" y="928"/>
                    <a:pt x="2280" y="888"/>
                    <a:pt x="2168" y="864"/>
                  </a:cubicBezTo>
                  <a:cubicBezTo>
                    <a:pt x="2056" y="840"/>
                    <a:pt x="1840" y="784"/>
                    <a:pt x="1736" y="768"/>
                  </a:cubicBezTo>
                  <a:cubicBezTo>
                    <a:pt x="1632" y="752"/>
                    <a:pt x="1616" y="768"/>
                    <a:pt x="1544" y="768"/>
                  </a:cubicBezTo>
                  <a:cubicBezTo>
                    <a:pt x="1472" y="768"/>
                    <a:pt x="1400" y="760"/>
                    <a:pt x="1304" y="768"/>
                  </a:cubicBezTo>
                  <a:cubicBezTo>
                    <a:pt x="1208" y="776"/>
                    <a:pt x="1072" y="808"/>
                    <a:pt x="968" y="816"/>
                  </a:cubicBezTo>
                  <a:cubicBezTo>
                    <a:pt x="864" y="824"/>
                    <a:pt x="816" y="832"/>
                    <a:pt x="680" y="816"/>
                  </a:cubicBezTo>
                  <a:cubicBezTo>
                    <a:pt x="544" y="800"/>
                    <a:pt x="256" y="744"/>
                    <a:pt x="152" y="720"/>
                  </a:cubicBezTo>
                  <a:cubicBezTo>
                    <a:pt x="48" y="696"/>
                    <a:pt x="64" y="680"/>
                    <a:pt x="56" y="672"/>
                  </a:cubicBezTo>
                  <a:cubicBezTo>
                    <a:pt x="48" y="664"/>
                    <a:pt x="0" y="656"/>
                    <a:pt x="104" y="672"/>
                  </a:cubicBezTo>
                  <a:close/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3984" y="2112"/>
              <a:ext cx="288" cy="264"/>
            </a:xfrm>
            <a:custGeom>
              <a:avLst/>
              <a:gdLst/>
              <a:ahLst/>
              <a:cxnLst>
                <a:cxn ang="0">
                  <a:pos x="312" y="776"/>
                </a:cxn>
                <a:cxn ang="0">
                  <a:pos x="1848" y="776"/>
                </a:cxn>
                <a:cxn ang="0">
                  <a:pos x="1800" y="392"/>
                </a:cxn>
                <a:cxn ang="0">
                  <a:pos x="1320" y="56"/>
                </a:cxn>
                <a:cxn ang="0">
                  <a:pos x="744" y="56"/>
                </a:cxn>
                <a:cxn ang="0">
                  <a:pos x="264" y="344"/>
                </a:cxn>
                <a:cxn ang="0">
                  <a:pos x="24" y="728"/>
                </a:cxn>
                <a:cxn ang="0">
                  <a:pos x="408" y="776"/>
                </a:cxn>
              </a:cxnLst>
              <a:rect l="0" t="0" r="r" b="b"/>
              <a:pathLst>
                <a:path w="2096" h="840">
                  <a:moveTo>
                    <a:pt x="312" y="776"/>
                  </a:moveTo>
                  <a:cubicBezTo>
                    <a:pt x="956" y="808"/>
                    <a:pt x="1600" y="840"/>
                    <a:pt x="1848" y="776"/>
                  </a:cubicBezTo>
                  <a:cubicBezTo>
                    <a:pt x="2096" y="712"/>
                    <a:pt x="1888" y="512"/>
                    <a:pt x="1800" y="392"/>
                  </a:cubicBezTo>
                  <a:cubicBezTo>
                    <a:pt x="1712" y="272"/>
                    <a:pt x="1496" y="112"/>
                    <a:pt x="1320" y="56"/>
                  </a:cubicBezTo>
                  <a:cubicBezTo>
                    <a:pt x="1144" y="0"/>
                    <a:pt x="920" y="8"/>
                    <a:pt x="744" y="56"/>
                  </a:cubicBezTo>
                  <a:cubicBezTo>
                    <a:pt x="568" y="104"/>
                    <a:pt x="384" y="232"/>
                    <a:pt x="264" y="344"/>
                  </a:cubicBezTo>
                  <a:cubicBezTo>
                    <a:pt x="144" y="456"/>
                    <a:pt x="0" y="656"/>
                    <a:pt x="24" y="728"/>
                  </a:cubicBezTo>
                  <a:cubicBezTo>
                    <a:pt x="48" y="800"/>
                    <a:pt x="344" y="768"/>
                    <a:pt x="408" y="776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5088" y="2352"/>
              <a:ext cx="240" cy="144"/>
            </a:xfrm>
            <a:custGeom>
              <a:avLst/>
              <a:gdLst/>
              <a:ahLst/>
              <a:cxnLst>
                <a:cxn ang="0">
                  <a:pos x="312" y="776"/>
                </a:cxn>
                <a:cxn ang="0">
                  <a:pos x="1848" y="776"/>
                </a:cxn>
                <a:cxn ang="0">
                  <a:pos x="1800" y="392"/>
                </a:cxn>
                <a:cxn ang="0">
                  <a:pos x="1320" y="56"/>
                </a:cxn>
                <a:cxn ang="0">
                  <a:pos x="744" y="56"/>
                </a:cxn>
                <a:cxn ang="0">
                  <a:pos x="264" y="344"/>
                </a:cxn>
                <a:cxn ang="0">
                  <a:pos x="24" y="728"/>
                </a:cxn>
                <a:cxn ang="0">
                  <a:pos x="408" y="776"/>
                </a:cxn>
              </a:cxnLst>
              <a:rect l="0" t="0" r="r" b="b"/>
              <a:pathLst>
                <a:path w="2096" h="840">
                  <a:moveTo>
                    <a:pt x="312" y="776"/>
                  </a:moveTo>
                  <a:cubicBezTo>
                    <a:pt x="956" y="808"/>
                    <a:pt x="1600" y="840"/>
                    <a:pt x="1848" y="776"/>
                  </a:cubicBezTo>
                  <a:cubicBezTo>
                    <a:pt x="2096" y="712"/>
                    <a:pt x="1888" y="512"/>
                    <a:pt x="1800" y="392"/>
                  </a:cubicBezTo>
                  <a:cubicBezTo>
                    <a:pt x="1712" y="272"/>
                    <a:pt x="1496" y="112"/>
                    <a:pt x="1320" y="56"/>
                  </a:cubicBezTo>
                  <a:cubicBezTo>
                    <a:pt x="1144" y="0"/>
                    <a:pt x="920" y="8"/>
                    <a:pt x="744" y="56"/>
                  </a:cubicBezTo>
                  <a:cubicBezTo>
                    <a:pt x="568" y="104"/>
                    <a:pt x="384" y="232"/>
                    <a:pt x="264" y="344"/>
                  </a:cubicBezTo>
                  <a:cubicBezTo>
                    <a:pt x="144" y="456"/>
                    <a:pt x="0" y="656"/>
                    <a:pt x="24" y="728"/>
                  </a:cubicBezTo>
                  <a:cubicBezTo>
                    <a:pt x="48" y="800"/>
                    <a:pt x="344" y="768"/>
                    <a:pt x="408" y="776"/>
                  </a:cubicBezTo>
                </a:path>
              </a:pathLst>
            </a:cu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Freeform 11"/>
          <p:cNvSpPr>
            <a:spLocks/>
          </p:cNvSpPr>
          <p:nvPr/>
        </p:nvSpPr>
        <p:spPr bwMode="auto">
          <a:xfrm>
            <a:off x="5029200" y="4953000"/>
            <a:ext cx="2895600" cy="11430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" y="97"/>
              </a:cxn>
              <a:cxn ang="0">
                <a:pos x="84" y="104"/>
              </a:cxn>
              <a:cxn ang="0">
                <a:pos x="132" y="152"/>
              </a:cxn>
              <a:cxn ang="0">
                <a:pos x="195" y="263"/>
              </a:cxn>
              <a:cxn ang="0">
                <a:pos x="264" y="465"/>
              </a:cxn>
              <a:cxn ang="0">
                <a:pos x="326" y="478"/>
              </a:cxn>
              <a:cxn ang="0">
                <a:pos x="389" y="485"/>
              </a:cxn>
              <a:cxn ang="0">
                <a:pos x="451" y="527"/>
              </a:cxn>
              <a:cxn ang="0">
                <a:pos x="542" y="576"/>
              </a:cxn>
              <a:cxn ang="0">
                <a:pos x="569" y="617"/>
              </a:cxn>
              <a:cxn ang="0">
                <a:pos x="597" y="659"/>
              </a:cxn>
              <a:cxn ang="0">
                <a:pos x="639" y="680"/>
              </a:cxn>
              <a:cxn ang="0">
                <a:pos x="736" y="701"/>
              </a:cxn>
              <a:cxn ang="0">
                <a:pos x="861" y="721"/>
              </a:cxn>
              <a:cxn ang="0">
                <a:pos x="1083" y="784"/>
              </a:cxn>
              <a:cxn ang="0">
                <a:pos x="1284" y="819"/>
              </a:cxn>
              <a:cxn ang="0">
                <a:pos x="1326" y="846"/>
              </a:cxn>
              <a:cxn ang="0">
                <a:pos x="1534" y="881"/>
              </a:cxn>
              <a:cxn ang="0">
                <a:pos x="1673" y="909"/>
              </a:cxn>
              <a:cxn ang="0">
                <a:pos x="1721" y="902"/>
              </a:cxn>
              <a:cxn ang="0">
                <a:pos x="1707" y="881"/>
              </a:cxn>
              <a:cxn ang="0">
                <a:pos x="1603" y="853"/>
              </a:cxn>
              <a:cxn ang="0">
                <a:pos x="1458" y="819"/>
              </a:cxn>
              <a:cxn ang="0">
                <a:pos x="1451" y="798"/>
              </a:cxn>
              <a:cxn ang="0">
                <a:pos x="1590" y="770"/>
              </a:cxn>
              <a:cxn ang="0">
                <a:pos x="1527" y="603"/>
              </a:cxn>
              <a:cxn ang="0">
                <a:pos x="1492" y="610"/>
              </a:cxn>
              <a:cxn ang="0">
                <a:pos x="1465" y="687"/>
              </a:cxn>
              <a:cxn ang="0">
                <a:pos x="1416" y="694"/>
              </a:cxn>
              <a:cxn ang="0">
                <a:pos x="1409" y="770"/>
              </a:cxn>
              <a:cxn ang="0">
                <a:pos x="1277" y="763"/>
              </a:cxn>
              <a:cxn ang="0">
                <a:pos x="1138" y="721"/>
              </a:cxn>
              <a:cxn ang="0">
                <a:pos x="958" y="714"/>
              </a:cxn>
              <a:cxn ang="0">
                <a:pos x="979" y="666"/>
              </a:cxn>
              <a:cxn ang="0">
                <a:pos x="1041" y="617"/>
              </a:cxn>
              <a:cxn ang="0">
                <a:pos x="1034" y="548"/>
              </a:cxn>
              <a:cxn ang="0">
                <a:pos x="916" y="451"/>
              </a:cxn>
              <a:cxn ang="0">
                <a:pos x="868" y="596"/>
              </a:cxn>
              <a:cxn ang="0">
                <a:pos x="812" y="603"/>
              </a:cxn>
              <a:cxn ang="0">
                <a:pos x="715" y="596"/>
              </a:cxn>
              <a:cxn ang="0">
                <a:pos x="604" y="562"/>
              </a:cxn>
              <a:cxn ang="0">
                <a:pos x="535" y="534"/>
              </a:cxn>
              <a:cxn ang="0">
                <a:pos x="493" y="520"/>
              </a:cxn>
              <a:cxn ang="0">
                <a:pos x="479" y="478"/>
              </a:cxn>
              <a:cxn ang="0">
                <a:pos x="354" y="430"/>
              </a:cxn>
              <a:cxn ang="0">
                <a:pos x="292" y="423"/>
              </a:cxn>
              <a:cxn ang="0">
                <a:pos x="181" y="201"/>
              </a:cxn>
              <a:cxn ang="0">
                <a:pos x="160" y="125"/>
              </a:cxn>
              <a:cxn ang="0">
                <a:pos x="118" y="97"/>
              </a:cxn>
              <a:cxn ang="0">
                <a:pos x="104" y="76"/>
              </a:cxn>
              <a:cxn ang="0">
                <a:pos x="84" y="69"/>
              </a:cxn>
              <a:cxn ang="0">
                <a:pos x="70" y="27"/>
              </a:cxn>
              <a:cxn ang="0">
                <a:pos x="28" y="0"/>
              </a:cxn>
              <a:cxn ang="0">
                <a:pos x="0" y="0"/>
              </a:cxn>
            </a:cxnLst>
            <a:rect l="0" t="0" r="r" b="b"/>
            <a:pathLst>
              <a:path w="1727" h="912">
                <a:moveTo>
                  <a:pt x="0" y="0"/>
                </a:moveTo>
                <a:cubicBezTo>
                  <a:pt x="32" y="22"/>
                  <a:pt x="44" y="60"/>
                  <a:pt x="56" y="97"/>
                </a:cubicBezTo>
                <a:cubicBezTo>
                  <a:pt x="59" y="106"/>
                  <a:pt x="75" y="102"/>
                  <a:pt x="84" y="104"/>
                </a:cubicBezTo>
                <a:cubicBezTo>
                  <a:pt x="108" y="121"/>
                  <a:pt x="107" y="136"/>
                  <a:pt x="132" y="152"/>
                </a:cubicBezTo>
                <a:cubicBezTo>
                  <a:pt x="156" y="188"/>
                  <a:pt x="170" y="227"/>
                  <a:pt x="195" y="263"/>
                </a:cubicBezTo>
                <a:cubicBezTo>
                  <a:pt x="217" y="330"/>
                  <a:pt x="193" y="421"/>
                  <a:pt x="264" y="465"/>
                </a:cubicBezTo>
                <a:cubicBezTo>
                  <a:pt x="270" y="469"/>
                  <a:pt x="322" y="477"/>
                  <a:pt x="326" y="478"/>
                </a:cubicBezTo>
                <a:cubicBezTo>
                  <a:pt x="347" y="481"/>
                  <a:pt x="368" y="483"/>
                  <a:pt x="389" y="485"/>
                </a:cubicBezTo>
                <a:cubicBezTo>
                  <a:pt x="409" y="505"/>
                  <a:pt x="424" y="518"/>
                  <a:pt x="451" y="527"/>
                </a:cubicBezTo>
                <a:cubicBezTo>
                  <a:pt x="481" y="549"/>
                  <a:pt x="506" y="567"/>
                  <a:pt x="542" y="576"/>
                </a:cubicBezTo>
                <a:cubicBezTo>
                  <a:pt x="557" y="632"/>
                  <a:pt x="537" y="579"/>
                  <a:pt x="569" y="617"/>
                </a:cubicBezTo>
                <a:cubicBezTo>
                  <a:pt x="580" y="630"/>
                  <a:pt x="581" y="654"/>
                  <a:pt x="597" y="659"/>
                </a:cubicBezTo>
                <a:cubicBezTo>
                  <a:pt x="669" y="683"/>
                  <a:pt x="563" y="645"/>
                  <a:pt x="639" y="680"/>
                </a:cubicBezTo>
                <a:cubicBezTo>
                  <a:pt x="678" y="698"/>
                  <a:pt x="692" y="695"/>
                  <a:pt x="736" y="701"/>
                </a:cubicBezTo>
                <a:cubicBezTo>
                  <a:pt x="776" y="714"/>
                  <a:pt x="819" y="713"/>
                  <a:pt x="861" y="721"/>
                </a:cubicBezTo>
                <a:cubicBezTo>
                  <a:pt x="923" y="752"/>
                  <a:pt x="1014" y="774"/>
                  <a:pt x="1083" y="784"/>
                </a:cubicBezTo>
                <a:cubicBezTo>
                  <a:pt x="1155" y="832"/>
                  <a:pt x="1165" y="814"/>
                  <a:pt x="1284" y="819"/>
                </a:cubicBezTo>
                <a:cubicBezTo>
                  <a:pt x="1331" y="833"/>
                  <a:pt x="1277" y="813"/>
                  <a:pt x="1326" y="846"/>
                </a:cubicBezTo>
                <a:cubicBezTo>
                  <a:pt x="1373" y="877"/>
                  <a:pt x="1488" y="878"/>
                  <a:pt x="1534" y="881"/>
                </a:cubicBezTo>
                <a:cubicBezTo>
                  <a:pt x="1579" y="896"/>
                  <a:pt x="1627" y="894"/>
                  <a:pt x="1673" y="909"/>
                </a:cubicBezTo>
                <a:cubicBezTo>
                  <a:pt x="1689" y="907"/>
                  <a:pt x="1709" y="912"/>
                  <a:pt x="1721" y="902"/>
                </a:cubicBezTo>
                <a:cubicBezTo>
                  <a:pt x="1727" y="897"/>
                  <a:pt x="1714" y="886"/>
                  <a:pt x="1707" y="881"/>
                </a:cubicBezTo>
                <a:cubicBezTo>
                  <a:pt x="1680" y="864"/>
                  <a:pt x="1634" y="858"/>
                  <a:pt x="1603" y="853"/>
                </a:cubicBezTo>
                <a:cubicBezTo>
                  <a:pt x="1551" y="835"/>
                  <a:pt x="1492" y="868"/>
                  <a:pt x="1458" y="819"/>
                </a:cubicBezTo>
                <a:cubicBezTo>
                  <a:pt x="1456" y="812"/>
                  <a:pt x="1448" y="805"/>
                  <a:pt x="1451" y="798"/>
                </a:cubicBezTo>
                <a:cubicBezTo>
                  <a:pt x="1460" y="776"/>
                  <a:pt x="1571" y="772"/>
                  <a:pt x="1590" y="770"/>
                </a:cubicBezTo>
                <a:cubicBezTo>
                  <a:pt x="1610" y="701"/>
                  <a:pt x="1597" y="626"/>
                  <a:pt x="1527" y="603"/>
                </a:cubicBezTo>
                <a:cubicBezTo>
                  <a:pt x="1515" y="605"/>
                  <a:pt x="1502" y="604"/>
                  <a:pt x="1492" y="610"/>
                </a:cubicBezTo>
                <a:cubicBezTo>
                  <a:pt x="1464" y="626"/>
                  <a:pt x="1484" y="673"/>
                  <a:pt x="1465" y="687"/>
                </a:cubicBezTo>
                <a:cubicBezTo>
                  <a:pt x="1452" y="697"/>
                  <a:pt x="1432" y="692"/>
                  <a:pt x="1416" y="694"/>
                </a:cubicBezTo>
                <a:cubicBezTo>
                  <a:pt x="1414" y="719"/>
                  <a:pt x="1432" y="759"/>
                  <a:pt x="1409" y="770"/>
                </a:cubicBezTo>
                <a:cubicBezTo>
                  <a:pt x="1370" y="790"/>
                  <a:pt x="1321" y="768"/>
                  <a:pt x="1277" y="763"/>
                </a:cubicBezTo>
                <a:cubicBezTo>
                  <a:pt x="1229" y="757"/>
                  <a:pt x="1187" y="724"/>
                  <a:pt x="1138" y="721"/>
                </a:cubicBezTo>
                <a:cubicBezTo>
                  <a:pt x="1078" y="717"/>
                  <a:pt x="1018" y="716"/>
                  <a:pt x="958" y="714"/>
                </a:cubicBezTo>
                <a:cubicBezTo>
                  <a:pt x="948" y="686"/>
                  <a:pt x="950" y="676"/>
                  <a:pt x="979" y="666"/>
                </a:cubicBezTo>
                <a:cubicBezTo>
                  <a:pt x="1003" y="642"/>
                  <a:pt x="1023" y="644"/>
                  <a:pt x="1041" y="617"/>
                </a:cubicBezTo>
                <a:cubicBezTo>
                  <a:pt x="1039" y="594"/>
                  <a:pt x="1038" y="571"/>
                  <a:pt x="1034" y="548"/>
                </a:cubicBezTo>
                <a:cubicBezTo>
                  <a:pt x="1021" y="480"/>
                  <a:pt x="977" y="466"/>
                  <a:pt x="916" y="451"/>
                </a:cubicBezTo>
                <a:cubicBezTo>
                  <a:pt x="811" y="487"/>
                  <a:pt x="945" y="427"/>
                  <a:pt x="868" y="596"/>
                </a:cubicBezTo>
                <a:cubicBezTo>
                  <a:pt x="860" y="613"/>
                  <a:pt x="831" y="601"/>
                  <a:pt x="812" y="603"/>
                </a:cubicBezTo>
                <a:cubicBezTo>
                  <a:pt x="780" y="601"/>
                  <a:pt x="747" y="600"/>
                  <a:pt x="715" y="596"/>
                </a:cubicBezTo>
                <a:cubicBezTo>
                  <a:pt x="678" y="592"/>
                  <a:pt x="641" y="571"/>
                  <a:pt x="604" y="562"/>
                </a:cubicBezTo>
                <a:cubicBezTo>
                  <a:pt x="580" y="546"/>
                  <a:pt x="562" y="542"/>
                  <a:pt x="535" y="534"/>
                </a:cubicBezTo>
                <a:cubicBezTo>
                  <a:pt x="521" y="530"/>
                  <a:pt x="493" y="520"/>
                  <a:pt x="493" y="520"/>
                </a:cubicBezTo>
                <a:cubicBezTo>
                  <a:pt x="488" y="506"/>
                  <a:pt x="493" y="482"/>
                  <a:pt x="479" y="478"/>
                </a:cubicBezTo>
                <a:cubicBezTo>
                  <a:pt x="448" y="469"/>
                  <a:pt x="380" y="433"/>
                  <a:pt x="354" y="430"/>
                </a:cubicBezTo>
                <a:cubicBezTo>
                  <a:pt x="333" y="428"/>
                  <a:pt x="313" y="425"/>
                  <a:pt x="292" y="423"/>
                </a:cubicBezTo>
                <a:cubicBezTo>
                  <a:pt x="270" y="356"/>
                  <a:pt x="254" y="225"/>
                  <a:pt x="181" y="201"/>
                </a:cubicBezTo>
                <a:cubicBezTo>
                  <a:pt x="179" y="190"/>
                  <a:pt x="169" y="131"/>
                  <a:pt x="160" y="125"/>
                </a:cubicBezTo>
                <a:cubicBezTo>
                  <a:pt x="146" y="116"/>
                  <a:pt x="118" y="97"/>
                  <a:pt x="118" y="97"/>
                </a:cubicBezTo>
                <a:cubicBezTo>
                  <a:pt x="113" y="90"/>
                  <a:pt x="110" y="81"/>
                  <a:pt x="104" y="76"/>
                </a:cubicBezTo>
                <a:cubicBezTo>
                  <a:pt x="99" y="72"/>
                  <a:pt x="88" y="75"/>
                  <a:pt x="84" y="69"/>
                </a:cubicBezTo>
                <a:cubicBezTo>
                  <a:pt x="76" y="57"/>
                  <a:pt x="75" y="41"/>
                  <a:pt x="70" y="27"/>
                </a:cubicBezTo>
                <a:cubicBezTo>
                  <a:pt x="65" y="11"/>
                  <a:pt x="28" y="0"/>
                  <a:pt x="28" y="0"/>
                </a:cubicBezTo>
                <a:cubicBezTo>
                  <a:pt x="4" y="8"/>
                  <a:pt x="12" y="12"/>
                  <a:pt x="0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3714744" y="2643182"/>
            <a:ext cx="1928826" cy="2360618"/>
          </a:xfrm>
          <a:custGeom>
            <a:avLst/>
            <a:gdLst/>
            <a:ahLst/>
            <a:cxnLst>
              <a:cxn ang="0">
                <a:pos x="408" y="40"/>
              </a:cxn>
              <a:cxn ang="0">
                <a:pos x="888" y="40"/>
              </a:cxn>
              <a:cxn ang="0">
                <a:pos x="888" y="136"/>
              </a:cxn>
              <a:cxn ang="0">
                <a:pos x="888" y="520"/>
              </a:cxn>
              <a:cxn ang="0">
                <a:pos x="984" y="1096"/>
              </a:cxn>
              <a:cxn ang="0">
                <a:pos x="1080" y="1624"/>
              </a:cxn>
              <a:cxn ang="0">
                <a:pos x="936" y="2056"/>
              </a:cxn>
              <a:cxn ang="0">
                <a:pos x="312" y="2104"/>
              </a:cxn>
              <a:cxn ang="0">
                <a:pos x="24" y="1816"/>
              </a:cxn>
              <a:cxn ang="0">
                <a:pos x="168" y="1192"/>
              </a:cxn>
              <a:cxn ang="0">
                <a:pos x="360" y="280"/>
              </a:cxn>
              <a:cxn ang="0">
                <a:pos x="360" y="40"/>
              </a:cxn>
              <a:cxn ang="0">
                <a:pos x="456" y="40"/>
              </a:cxn>
              <a:cxn ang="0">
                <a:pos x="552" y="40"/>
              </a:cxn>
              <a:cxn ang="0">
                <a:pos x="648" y="40"/>
              </a:cxn>
            </a:cxnLst>
            <a:rect l="0" t="0" r="r" b="b"/>
            <a:pathLst>
              <a:path w="1088" h="2144">
                <a:moveTo>
                  <a:pt x="408" y="40"/>
                </a:moveTo>
                <a:cubicBezTo>
                  <a:pt x="608" y="32"/>
                  <a:pt x="808" y="24"/>
                  <a:pt x="888" y="40"/>
                </a:cubicBezTo>
                <a:cubicBezTo>
                  <a:pt x="968" y="56"/>
                  <a:pt x="888" y="56"/>
                  <a:pt x="888" y="136"/>
                </a:cubicBezTo>
                <a:cubicBezTo>
                  <a:pt x="888" y="216"/>
                  <a:pt x="872" y="360"/>
                  <a:pt x="888" y="520"/>
                </a:cubicBezTo>
                <a:cubicBezTo>
                  <a:pt x="904" y="680"/>
                  <a:pt x="952" y="912"/>
                  <a:pt x="984" y="1096"/>
                </a:cubicBezTo>
                <a:cubicBezTo>
                  <a:pt x="1016" y="1280"/>
                  <a:pt x="1088" y="1464"/>
                  <a:pt x="1080" y="1624"/>
                </a:cubicBezTo>
                <a:cubicBezTo>
                  <a:pt x="1072" y="1784"/>
                  <a:pt x="1064" y="1976"/>
                  <a:pt x="936" y="2056"/>
                </a:cubicBezTo>
                <a:cubicBezTo>
                  <a:pt x="808" y="2136"/>
                  <a:pt x="464" y="2144"/>
                  <a:pt x="312" y="2104"/>
                </a:cubicBezTo>
                <a:cubicBezTo>
                  <a:pt x="160" y="2064"/>
                  <a:pt x="48" y="1968"/>
                  <a:pt x="24" y="1816"/>
                </a:cubicBezTo>
                <a:cubicBezTo>
                  <a:pt x="0" y="1664"/>
                  <a:pt x="112" y="1448"/>
                  <a:pt x="168" y="1192"/>
                </a:cubicBezTo>
                <a:cubicBezTo>
                  <a:pt x="224" y="936"/>
                  <a:pt x="328" y="472"/>
                  <a:pt x="360" y="280"/>
                </a:cubicBezTo>
                <a:cubicBezTo>
                  <a:pt x="392" y="88"/>
                  <a:pt x="344" y="80"/>
                  <a:pt x="360" y="40"/>
                </a:cubicBezTo>
                <a:cubicBezTo>
                  <a:pt x="376" y="0"/>
                  <a:pt x="424" y="40"/>
                  <a:pt x="456" y="40"/>
                </a:cubicBezTo>
                <a:cubicBezTo>
                  <a:pt x="488" y="40"/>
                  <a:pt x="520" y="40"/>
                  <a:pt x="552" y="40"/>
                </a:cubicBezTo>
                <a:cubicBezTo>
                  <a:pt x="584" y="40"/>
                  <a:pt x="616" y="40"/>
                  <a:pt x="648" y="40"/>
                </a:cubicBezTo>
              </a:path>
            </a:pathLst>
          </a:custGeom>
          <a:gradFill rotWithShape="1">
            <a:gsLst>
              <a:gs pos="0">
                <a:srgbClr val="969696"/>
              </a:gs>
              <a:gs pos="50000">
                <a:srgbClr val="969696">
                  <a:gamma/>
                  <a:tint val="33725"/>
                  <a:invGamma/>
                </a:srgbClr>
              </a:gs>
              <a:gs pos="100000">
                <a:srgbClr val="969696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Freeform 44"/>
          <p:cNvSpPr>
            <a:spLocks/>
          </p:cNvSpPr>
          <p:nvPr/>
        </p:nvSpPr>
        <p:spPr bwMode="auto">
          <a:xfrm rot="20877398">
            <a:off x="3037136" y="2558750"/>
            <a:ext cx="1367503" cy="36933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2" y="96"/>
              </a:cxn>
              <a:cxn ang="0">
                <a:pos x="864" y="144"/>
              </a:cxn>
            </a:cxnLst>
            <a:rect l="0" t="0" r="r" b="b"/>
            <a:pathLst>
              <a:path w="864" h="144">
                <a:moveTo>
                  <a:pt x="0" y="0"/>
                </a:moveTo>
                <a:cubicBezTo>
                  <a:pt x="24" y="36"/>
                  <a:pt x="48" y="72"/>
                  <a:pt x="192" y="96"/>
                </a:cubicBezTo>
                <a:cubicBezTo>
                  <a:pt x="336" y="120"/>
                  <a:pt x="752" y="136"/>
                  <a:pt x="864" y="144"/>
                </a:cubicBezTo>
              </a:path>
            </a:pathLst>
          </a:custGeom>
          <a:solidFill>
            <a:srgbClr val="FFCCFF"/>
          </a:solidFill>
          <a:ln w="9525" cap="flat" cmpd="sng">
            <a:solidFill>
              <a:srgbClr val="663300"/>
            </a:solidFill>
            <a:prstDash val="solid"/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AutoShape 30"/>
          <p:cNvSpPr>
            <a:spLocks noChangeArrowheads="1"/>
          </p:cNvSpPr>
          <p:nvPr/>
        </p:nvSpPr>
        <p:spPr bwMode="auto">
          <a:xfrm rot="11426824">
            <a:off x="1799810" y="2504956"/>
            <a:ext cx="1425496" cy="283548"/>
          </a:xfrm>
          <a:prstGeom prst="leftArrow">
            <a:avLst>
              <a:gd name="adj1" fmla="val 17567"/>
              <a:gd name="adj2" fmla="val 197459"/>
            </a:avLst>
          </a:prstGeom>
          <a:gradFill rotWithShape="1">
            <a:gsLst>
              <a:gs pos="0">
                <a:srgbClr val="009900">
                  <a:gamma/>
                  <a:shade val="46275"/>
                  <a:invGamma/>
                </a:srgbClr>
              </a:gs>
              <a:gs pos="50000">
                <a:srgbClr val="009900"/>
              </a:gs>
              <a:gs pos="100000">
                <a:srgbClr val="00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3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3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4.infourok.ru/uploads/ex/0b3d/0019d4cc-c4c37817/2/img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57166"/>
            <a:ext cx="8643997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https://ds04.infourok.ru/uploads/ex/0b3d/0019d4cc-c4c37817/2/img5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183880" cy="69899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Плесень</a:t>
            </a:r>
            <a:endParaRPr lang="ru-RU" sz="4000" dirty="0"/>
          </a:p>
        </p:txBody>
      </p:sp>
      <p:pic>
        <p:nvPicPr>
          <p:cNvPr id="10" name="Picture 2" descr="C:\Users\Вераника\Desktop\Новая папка\IMG-20200308-WA00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620" y="1065552"/>
            <a:ext cx="3730348" cy="4295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Вераника\Desktop\Новая папка\IMG-20200308-WA0015.jpg"/>
          <p:cNvPicPr>
            <a:picLocks noChangeAspect="1" noChangeArrowheads="1"/>
          </p:cNvPicPr>
          <p:nvPr/>
        </p:nvPicPr>
        <p:blipFill>
          <a:blip r:embed="rId3" cstate="print"/>
          <a:srcRect l="15384" t="21098" r="6769" b="19671"/>
          <a:stretch>
            <a:fillRect/>
          </a:stretch>
        </p:blipFill>
        <p:spPr bwMode="auto">
          <a:xfrm>
            <a:off x="1946279" y="1052736"/>
            <a:ext cx="5767069" cy="468052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4" descr="C:\Users\Вераника\Desktop\Новая папка\IMG-20200308-WA0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052735"/>
            <a:ext cx="4392488" cy="4950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586682"/>
          </a:xfrm>
        </p:spPr>
        <p:txBody>
          <a:bodyPr>
            <a:noAutofit/>
          </a:bodyPr>
          <a:lstStyle/>
          <a:p>
            <a:pPr algn="ctr"/>
            <a:r>
              <a:rPr lang="ru-RU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 благоприятных условиях - влаге, тепле грибы быстро развиваются, растут.</a:t>
            </a:r>
            <a:endParaRPr lang="ru-RU" dirty="0"/>
          </a:p>
        </p:txBody>
      </p:sp>
      <p:pic>
        <p:nvPicPr>
          <p:cNvPr id="5" name="Picture 3" descr="C:\Users\Вераника\Desktop\Новая папка\IMG-20200308-WA00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785793"/>
            <a:ext cx="3389294" cy="4133869"/>
          </a:xfrm>
          <a:prstGeom prst="rect">
            <a:avLst/>
          </a:prstGeom>
          <a:noFill/>
        </p:spPr>
      </p:pic>
      <p:pic>
        <p:nvPicPr>
          <p:cNvPr id="4098" name="Picture 2" descr="C:\Users\Вераника\Desktop\Новая папка\IMG-20200308-WA00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7578" y="785793"/>
            <a:ext cx="3423511" cy="41338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533</TotalTime>
  <Words>102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Слайд 1</vt:lpstr>
      <vt:lpstr>Слайд 2</vt:lpstr>
      <vt:lpstr>Слайд 3</vt:lpstr>
      <vt:lpstr>Из интернета выяснили все о грибах.</vt:lpstr>
      <vt:lpstr>Слайд 5</vt:lpstr>
      <vt:lpstr>Слайд 6</vt:lpstr>
      <vt:lpstr>Слайд 7</vt:lpstr>
      <vt:lpstr>Плесень</vt:lpstr>
      <vt:lpstr>Вывод: При благоприятных условиях - влаге, тепле грибы быстро развиваются, растут.</vt:lpstr>
      <vt:lpstr>Удивительные грибы</vt:lpstr>
      <vt:lpstr>Слайд 11</vt:lpstr>
      <vt:lpstr>Слайд 12</vt:lpstr>
      <vt:lpstr>внимание.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Вераника</dc:creator>
  <cp:lastModifiedBy>Вераника</cp:lastModifiedBy>
  <cp:revision>69</cp:revision>
  <dcterms:created xsi:type="dcterms:W3CDTF">2020-02-22T12:01:00Z</dcterms:created>
  <dcterms:modified xsi:type="dcterms:W3CDTF">2022-04-03T07:53:22Z</dcterms:modified>
</cp:coreProperties>
</file>