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3" r:id="rId3"/>
    <p:sldId id="264" r:id="rId4"/>
    <p:sldId id="265" r:id="rId5"/>
    <p:sldId id="266" r:id="rId6"/>
    <p:sldId id="270" r:id="rId7"/>
    <p:sldId id="273" r:id="rId8"/>
    <p:sldId id="278" r:id="rId9"/>
    <p:sldId id="279" r:id="rId10"/>
    <p:sldId id="282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743C2-5D8D-4DF4-B252-59641C3653D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800B3-8B0E-43D0-A8AC-46A4A3D368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s.ru/don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rukodelii.com/attachments/2012/02/oduvanchiki-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2736304"/>
          </a:xfrm>
        </p:spPr>
        <p:txBody>
          <a:bodyPr>
            <a:normAutofit fontScale="90000"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1800" b="1" u="sng" cap="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ДЕПАРТАМЕНТ ОБРАЗОВАНИЯ И НАУКИ ГОРОДА МОСКВЫ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Северо-Восточный административный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города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«Школа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760 имени А.П.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Маресьева»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Изготовление одуванчика из бумаги в технике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71703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ла: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 </a:t>
            </a:r>
          </a:p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«Школа № 760 им. А. П. Маресьева»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Калугина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Ирина Александровна</a:t>
            </a:r>
          </a:p>
          <a:p>
            <a:pPr algn="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2022г.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C:\Users\user\Desktop\268544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79512" y="3738491"/>
            <a:ext cx="3732196" cy="2858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660232" cy="692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7.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Начинаем сборку.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908720"/>
            <a:ext cx="6192688" cy="594928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		</a:t>
            </a: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составления композиции берем плотную основу – картон, или крышку коробки от конфет.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	На подготовленный фон приклеиваем часть листьев. Затем приклеиваем остальные элементы: сначала закрепляем цветы, потом мелкие детали.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	Можно сделать объемную композицию.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www.masterashow.ru/img/master-klass-oduvanchiki-iz-foamirana_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852936"/>
            <a:ext cx="313184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12" descr="http://www.masterashow.ru/img/master-klass-oduvanchiki-iz-foamirana_60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69768"/>
            <a:ext cx="313184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s://kladraz.ru/images/15(14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836712"/>
            <a:ext cx="313184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 descr="http://gifok.net/images/2015/10/15/Dandelions_3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266211">
            <a:off x="7291875" y="1224013"/>
            <a:ext cx="1133984" cy="1080120"/>
          </a:xfrm>
          <a:prstGeom prst="rect">
            <a:avLst/>
          </a:prstGeom>
          <a:noFill/>
        </p:spPr>
      </p:pic>
      <p:pic>
        <p:nvPicPr>
          <p:cNvPr id="13" name="Picture 8" descr="http://gifok.net/images/2015/10/15/Dandelions_3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330768">
            <a:off x="6873575" y="1288927"/>
            <a:ext cx="1133984" cy="1080120"/>
          </a:xfrm>
          <a:prstGeom prst="rect">
            <a:avLst/>
          </a:prstGeom>
          <a:noFill/>
        </p:spPr>
      </p:pic>
      <p:pic>
        <p:nvPicPr>
          <p:cNvPr id="14" name="Picture 6" descr="https://purepng.com/public/uploads/large/purepng.com-dandeliondandelionbloomdaisydahlia-1701527700442esri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391046" flipH="1">
            <a:off x="7414100" y="1297692"/>
            <a:ext cx="987276" cy="1142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C:\Users\Администратор\Desktop\000\DSC03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340179"/>
            <a:ext cx="4727762" cy="3517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podelkiruchkami.ru/wp-content/uploads/2018/07/word-image-1110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789040"/>
            <a:ext cx="2267744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s://podelkiruchkami.ru/wp-content/uploads/2018/07/word-image-1106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2339752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79512" y="188641"/>
            <a:ext cx="8712968" cy="36004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Данная техника позволяет создавать оригинальные цветочные композиции в объеме и придает им максимально схожий с оригиналом внешний вид.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научить изготавливать цветы в технике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640960" cy="561662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Данная презентация может быть полезна: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старшего дошкольного возраста (для развития мелкой моторики, мышления, аккуратности и усидчивости, развития навыка работы с бумагой, развития творческих способностей).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Педагогам (для работы с дошкольниками; для оформления группы, участия в конкурсах и т. д.).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Родителям (законным представителям)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совместного творчества с ребенком. </a:t>
            </a:r>
          </a:p>
          <a:p>
            <a:pPr>
              <a:lnSpc>
                <a:spcPct val="150000"/>
              </a:lnSpc>
            </a:pPr>
            <a:endParaRPr lang="ru-RU" sz="2800" dirty="0" smtClean="0"/>
          </a:p>
          <a:p>
            <a:pPr algn="ctr">
              <a:lnSpc>
                <a:spcPct val="150000"/>
              </a:lnSpc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C:\Users\user\Desktop\268544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60232" y="5085184"/>
            <a:ext cx="2314382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Материалы и оборудование: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424936" cy="602128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Офисная бумага (формат А - 4) желтого и зеленого цвета.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(для детей с тупыми концами).</a:t>
            </a:r>
          </a:p>
          <a:p>
            <a:pPr algn="just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Специальный инструмент для </a:t>
            </a:r>
            <a:r>
              <a:rPr lang="ru-RU" sz="3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квиллинга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деревянная палочка или зубочистка с продольным надрезом сверху.</a:t>
            </a:r>
          </a:p>
          <a:p>
            <a:pPr algn="just"/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Линейка.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 ПВА.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Набор инструментов для изготовления одуванчиков техникой квиллинг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933056"/>
            <a:ext cx="5220072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https://img-fotki.yandex.ru/get/15554/206429358.148b/0_16bc0d_4ee9ad9b_X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5745984"/>
            <a:ext cx="3779912" cy="1112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363272" cy="6926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 работы: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8568952" cy="396044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Шаг1.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понадобятся полоски бумаги шириной 15 или 20 мм. Размечаем лист офисной бумаги по короткому краю, делаем отметки на нужную ширину. Нарезаем необходимое количество полосок из расчета – две полоски на один цветок, плюс половина полоски на бутон.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user\Desktop\word-image-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5076056" cy="1844824"/>
          </a:xfrm>
          <a:prstGeom prst="rect">
            <a:avLst/>
          </a:prstGeom>
          <a:noFill/>
        </p:spPr>
      </p:pic>
      <p:pic>
        <p:nvPicPr>
          <p:cNvPr id="7" name="Picture 2" descr="C:\Users\user\Desktop\word-image-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7736" y="4653136"/>
            <a:ext cx="2376264" cy="1872208"/>
          </a:xfrm>
          <a:prstGeom prst="rect">
            <a:avLst/>
          </a:prstGeom>
          <a:noFill/>
        </p:spPr>
      </p:pic>
      <p:pic>
        <p:nvPicPr>
          <p:cNvPr id="8" name="Picture 6" descr="https://media.giphy.com/media/ivjY0U0pxFlgA/20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5661248"/>
            <a:ext cx="1456005" cy="817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8568952" cy="51845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2.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Берем 2 желтых полоски для нарезания лепестков (это оптимальное количество для нарезки).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	Нарезаем бахрому как можно тоньше (1,5 - 2 мм), не доходя до края 5 мм.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(Чем тоньше режем, тем пушистее цветок).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	Затем нарезаем полоски зеленого цвета.</a:t>
            </a:r>
          </a:p>
        </p:txBody>
      </p:sp>
      <p:pic>
        <p:nvPicPr>
          <p:cNvPr id="7" name="Picture 2" descr="C:\Users\user\Desktop\word-image-7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863582" y="3577579"/>
            <a:ext cx="2492895" cy="4067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word-image-7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352925"/>
            <a:ext cx="4499991" cy="2505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352928" cy="3096344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dirty="0" smtClean="0"/>
              <a:t>   	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3.</a:t>
            </a:r>
            <a:r>
              <a:rPr lang="ru-RU" dirty="0" smtClean="0"/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накручиваем полоску на деревянную палочку с прорезью наверху или зубочистку, промазывая край полоски клеем. 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user\Desktop\word-image-7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284984"/>
            <a:ext cx="3093715" cy="2273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Users\user\Desktop\word-image-7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284984"/>
            <a:ext cx="2736304" cy="2277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 descr="C:\Users\user\Desktop\word-image-7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284984"/>
            <a:ext cx="2678807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8" descr="https://img-fotki.yandex.ru/get/15554/206429358.148b/0_16bc0d_4ee9ad9b_X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5805264"/>
            <a:ext cx="3159310" cy="919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352928" cy="6048672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    	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4. </a:t>
            </a:r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скручивания подравниваем  сверху края для того, чтобы заготовка была ровной и красиво выглядела. Таким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образом накручиваем необходимое количество полосок. Сверху на желтую накручиваем зелёную полоску. Когда все будет готово и клей подсохнет, распушаем бахрому. Цветок готов.</a:t>
            </a:r>
          </a:p>
          <a:p>
            <a:pPr algn="just">
              <a:lnSpc>
                <a:spcPct val="150000"/>
              </a:lnSpc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ello_html_4a201fa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152"/>
            <a:ext cx="3131840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ello_html_m4b1215f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97152"/>
            <a:ext cx="3131840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" descr="C:\Users\user\Desktop\2270701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335072">
            <a:off x="6983214" y="4925511"/>
            <a:ext cx="1017575" cy="957291"/>
          </a:xfrm>
          <a:prstGeom prst="rect">
            <a:avLst/>
          </a:prstGeom>
          <a:noFill/>
        </p:spPr>
      </p:pic>
      <p:pic>
        <p:nvPicPr>
          <p:cNvPr id="11" name="Picture 8" descr="https://img-fotki.yandex.ru/get/15554/206429358.148b/0_16bc0d_4ee9ad9b_X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5949279"/>
            <a:ext cx="2664296" cy="775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42484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	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5.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изготовления 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парашютиков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нужна очень тонкая бумага.  Можно использовать кальку или пергамент для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запекания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	Белую бумагу нарезаем очень тонко (0,5 - 1 мм) и скручиваем как цветы, только полоску берем короче (1 - 1,5 см). Ширина полоски - 20 мм.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один одуванчик – 30 шт. </a:t>
            </a: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4" name="Рисунок 3" descr="hello_html_m471343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437112"/>
            <a:ext cx="3096344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http://www.playcast.ru/uploads/2016/02/11/172669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41263">
            <a:off x="1059837" y="4281018"/>
            <a:ext cx="2153926" cy="2552801"/>
          </a:xfrm>
          <a:prstGeom prst="rect">
            <a:avLst/>
          </a:prstGeom>
          <a:noFill/>
        </p:spPr>
      </p:pic>
      <p:pic>
        <p:nvPicPr>
          <p:cNvPr id="9" name="Picture 6" descr="https://purepng.com/public/uploads/large/purepng.com-dandeliondandelionbloomdaisydahlia-1701527700442esri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91046">
            <a:off x="-823913" y="4358766"/>
            <a:ext cx="2241009" cy="2593260"/>
          </a:xfrm>
          <a:prstGeom prst="rect">
            <a:avLst/>
          </a:prstGeom>
          <a:noFill/>
        </p:spPr>
      </p:pic>
      <p:pic>
        <p:nvPicPr>
          <p:cNvPr id="10" name="Picture 1" descr="C:\Users\user\Desktop\1881662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6309320"/>
            <a:ext cx="1949109" cy="692696"/>
          </a:xfrm>
          <a:prstGeom prst="rect">
            <a:avLst/>
          </a:prstGeom>
          <a:noFill/>
        </p:spPr>
      </p:pic>
      <p:pic>
        <p:nvPicPr>
          <p:cNvPr id="11" name="Рисунок 10" descr="За окном сегодня у нас снег идет, ну а мне захотелось одуванчиков. Желания,всем известно, в нашей волшебной СТРАНЕ сбываются. Вот они!  фото 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4437112"/>
            <a:ext cx="3347864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654264-solid-wallpaper-h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116632"/>
            <a:ext cx="6120680" cy="691276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Шаг 6. 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	 	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бумаги зеленого цвета отрезаем полосы шириной 2-3 см и длиной 10 см каждая, складываем их пополам вдоль.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	На одной стороне рисуем контур листа и с помощью симметричного вырезывания изготавливаем листья. 	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	Для стебелька скручиваем бумажную заготовку зеленого цвета трубочкой и проклеиваем с одного края.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Приклеиваем стебелек к цветку.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1cafa3d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4437112"/>
            <a:ext cx="3096344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user\Desktop\Giatsintyi-iz-bumagi-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0"/>
            <a:ext cx="3059832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ello_html_5290d27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7656" y="2204864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157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ДЕПАРТАМЕНТ ОБРАЗОВАНИЯ И НАУКИ ГОРОДА МОСКВЫ Северо-Восточный административный округ  Государственное бюджетное общеобразовательное учреждение города Москвы  «Школа № 760 имени А.П. Маресьева»    Изготовление одуванчика из бумаги в технике квиллинг </vt:lpstr>
      <vt:lpstr>Цель: научить изготавливать цветы в технике квиллинг  </vt:lpstr>
      <vt:lpstr>Материалы и оборудование:</vt:lpstr>
      <vt:lpstr>Ход работы:</vt:lpstr>
      <vt:lpstr>Слайд 5</vt:lpstr>
      <vt:lpstr>Слайд 6</vt:lpstr>
      <vt:lpstr>Слайд 7</vt:lpstr>
      <vt:lpstr>Слайд 8</vt:lpstr>
      <vt:lpstr>Слайд 9</vt:lpstr>
      <vt:lpstr>Шаг 7. Начинаем сборку.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МОСКОВСКОЙ ОБЛАСТИ ГОСУДАРСТВЕННОЕ ОБРАЗОВАТЕЛЬНОЕ УЧРЕЖДЕНИЕ ВЫСШЕГО ОБРАЗОВАНИЯ МОСКОВСКОЙ ОБЛАСТИ «ГОСУДАРСТВЕННЫЙ СОЦИАЛЬНО-ГУМАНИТАРНЫЙ УНИВЕРСИТЕТ»   ПЕДАГОГИЧЕСКИЙ ФАКУЛЬТЕТ Кафедра Начального и дошкольного образования   Изготовление одуванчика из бумаги в технике квиллинг</dc:title>
  <dc:creator>Администратор</dc:creator>
  <cp:lastModifiedBy>Администратор</cp:lastModifiedBy>
  <cp:revision>2</cp:revision>
  <dcterms:created xsi:type="dcterms:W3CDTF">2022-04-03T17:58:18Z</dcterms:created>
  <dcterms:modified xsi:type="dcterms:W3CDTF">2022-04-03T18:15:43Z</dcterms:modified>
</cp:coreProperties>
</file>